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Montserrat SemiBold"/>
      <p:regular r:id="rId58"/>
      <p:bold r:id="rId59"/>
      <p:italic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Montserrat Medium"/>
      <p:regular r:id="rId66"/>
      <p:bold r:id="rId67"/>
      <p:italic r:id="rId68"/>
      <p:boldItalic r:id="rId69"/>
    </p:embeddedFont>
    <p:embeddedFont>
      <p:font typeface="Pacifico"/>
      <p:regular r:id="rId70"/>
    </p:embeddedFont>
    <p:embeddedFont>
      <p:font typeface="Leckerli One"/>
      <p:regular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67763D-D517-4D36-A4CC-E9309363899D}">
  <a:tblStyle styleId="{C367763D-D517-4D36-A4CC-E930936389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eckerliOne-regular.fntdata"/><Relationship Id="rId70" Type="http://schemas.openxmlformats.org/officeDocument/2006/relationships/font" Target="fonts/Pacific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regular.fntdata"/><Relationship Id="rId61" Type="http://schemas.openxmlformats.org/officeDocument/2006/relationships/font" Target="fonts/MontserratSemiBold-bold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7.xml"/><Relationship Id="rId66" Type="http://schemas.openxmlformats.org/officeDocument/2006/relationships/font" Target="fonts/MontserratMedium-regular.fntdata"/><Relationship Id="rId21" Type="http://schemas.openxmlformats.org/officeDocument/2006/relationships/slide" Target="slides/slide16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Medium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Medium-bold.fntdata"/><Relationship Id="rId60" Type="http://schemas.openxmlformats.org/officeDocument/2006/relationships/font" Target="fonts/MontserratSemiBold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MontserratSemiBold-bold.fntdata"/><Relationship Id="rId14" Type="http://schemas.openxmlformats.org/officeDocument/2006/relationships/slide" Target="slides/slide9.xml"/><Relationship Id="rId58" Type="http://schemas.openxmlformats.org/officeDocument/2006/relationships/font" Target="fonts/Montserrat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62c8e87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62c8e87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b0799e05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3b0799e05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b0799e05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3b0799e05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3acb3c04d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3acb3c04d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3acb3c04d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3acb3c04d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3b0dadf4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3b0dadf4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3b0dadf43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3b0dadf43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aea2d436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aea2d436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b0799e05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3b0799e05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3b0799e05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3b0799e05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3b0799e05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3b0799e05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acb3c026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3acb3c02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3acb3c04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3acb3c04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38e172f2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38e172f2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3b0799e05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3b0799e05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3aea2d436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3aea2d436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3afcc2f3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3afcc2f3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3afcc2f3c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3afcc2f3c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3b5a7641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3b5a7641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3b0a0fedbd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3b0a0fedb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3b5a764146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3b5a764146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3b13aff50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3b13aff50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acb3c02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3acb3c02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3b0a0fedb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3b0a0fedb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3afcc2f3c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3afcc2f3c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3b13aff50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3b13aff50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3b5a7641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3b5a7641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3b5a7641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3b5a7641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3b0799e05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3b0799e05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3b0dadf43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3b0dadf43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3b0799e05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3b0799e05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3b0799e05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3b0799e05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3b0799e05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3b0799e05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acb3c026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acb3c026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3b13aff502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3b13aff502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3acb3c04d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3acb3c04d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3acb3c026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3acb3c026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3b0799e0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3b0799e0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3acb3c026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3acb3c026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3acb3c026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3acb3c026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3acb3c0260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3acb3c0260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b0799e05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3b0799e05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3acb3c0260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13acb3c0260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3b13aff502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3b13aff502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acb3c026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acb3c026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3b13aff502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3b13aff502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3acb3c026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3acb3c026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3b13aff502_5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3b13aff502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acb3c04d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acb3c04d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acb3c0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acb3c0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acb3c04d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3acb3c04d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3b0799e0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3b0799e0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207350" y="2110750"/>
            <a:ext cx="4479300" cy="19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ckerli One"/>
              <a:buNone/>
              <a:defRPr sz="6000">
                <a:solidFill>
                  <a:schemeClr val="lt1"/>
                </a:solidFill>
                <a:latin typeface="Leckerli One"/>
                <a:ea typeface="Leckerli One"/>
                <a:cs typeface="Leckerli One"/>
                <a:sym typeface="Leckerli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ckerli One"/>
              <a:buNone/>
              <a:defRPr sz="6000">
                <a:solidFill>
                  <a:schemeClr val="lt1"/>
                </a:solidFill>
                <a:latin typeface="Leckerli One"/>
                <a:ea typeface="Leckerli One"/>
                <a:cs typeface="Leckerli One"/>
                <a:sym typeface="Leckerli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ckerli One"/>
              <a:buNone/>
              <a:defRPr sz="6000">
                <a:solidFill>
                  <a:schemeClr val="lt1"/>
                </a:solidFill>
                <a:latin typeface="Leckerli One"/>
                <a:ea typeface="Leckerli One"/>
                <a:cs typeface="Leckerli One"/>
                <a:sym typeface="Leckerli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ckerli One"/>
              <a:buNone/>
              <a:defRPr sz="6000">
                <a:solidFill>
                  <a:schemeClr val="lt1"/>
                </a:solidFill>
                <a:latin typeface="Leckerli One"/>
                <a:ea typeface="Leckerli One"/>
                <a:cs typeface="Leckerli One"/>
                <a:sym typeface="Leckerli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ckerli One"/>
              <a:buNone/>
              <a:defRPr sz="6000">
                <a:solidFill>
                  <a:schemeClr val="lt1"/>
                </a:solidFill>
                <a:latin typeface="Leckerli One"/>
                <a:ea typeface="Leckerli One"/>
                <a:cs typeface="Leckerli One"/>
                <a:sym typeface="Leckerli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ckerli One"/>
              <a:buNone/>
              <a:defRPr sz="6000">
                <a:solidFill>
                  <a:schemeClr val="lt1"/>
                </a:solidFill>
                <a:latin typeface="Leckerli One"/>
                <a:ea typeface="Leckerli One"/>
                <a:cs typeface="Leckerli One"/>
                <a:sym typeface="Leckerli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ckerli One"/>
              <a:buNone/>
              <a:defRPr sz="6000">
                <a:solidFill>
                  <a:schemeClr val="lt1"/>
                </a:solidFill>
                <a:latin typeface="Leckerli One"/>
                <a:ea typeface="Leckerli One"/>
                <a:cs typeface="Leckerli One"/>
                <a:sym typeface="Leckerli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ckerli One"/>
              <a:buNone/>
              <a:defRPr sz="6000">
                <a:solidFill>
                  <a:schemeClr val="lt1"/>
                </a:solidFill>
                <a:latin typeface="Leckerli One"/>
                <a:ea typeface="Leckerli One"/>
                <a:cs typeface="Leckerli One"/>
                <a:sym typeface="Leckerli One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207350" y="4116200"/>
            <a:ext cx="4479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 txBox="1"/>
          <p:nvPr>
            <p:ph hasCustomPrompt="1" type="title"/>
          </p:nvPr>
        </p:nvSpPr>
        <p:spPr>
          <a:xfrm>
            <a:off x="311700" y="14109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b="1"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b="1"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b="1"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b="1"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b="1"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b="1"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b="1"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b="1"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b="1"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11"/>
          <p:cNvSpPr txBox="1"/>
          <p:nvPr>
            <p:ph idx="1" type="body"/>
          </p:nvPr>
        </p:nvSpPr>
        <p:spPr>
          <a:xfrm>
            <a:off x="311700" y="343070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SemiBold"/>
              <a:buChar char="●"/>
              <a:defRPr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Char char="○"/>
              <a:defRPr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Char char="■"/>
              <a:defRPr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Char char="●"/>
              <a:defRPr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Char char="○"/>
              <a:defRPr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Char char="■"/>
              <a:defRPr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Char char="●"/>
              <a:defRPr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SemiBold"/>
              <a:buChar char="○"/>
              <a:defRPr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 SemiBold"/>
              <a:buChar char="■"/>
              <a:defRPr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grpSp>
        <p:nvGrpSpPr>
          <p:cNvPr id="159" name="Google Shape;159;p11"/>
          <p:cNvGrpSpPr/>
          <p:nvPr/>
        </p:nvGrpSpPr>
        <p:grpSpPr>
          <a:xfrm>
            <a:off x="12" y="2292581"/>
            <a:ext cx="675564" cy="335164"/>
            <a:chOff x="204593" y="1404788"/>
            <a:chExt cx="528900" cy="262400"/>
          </a:xfrm>
        </p:grpSpPr>
        <p:sp>
          <p:nvSpPr>
            <p:cNvPr id="160" name="Google Shape;160;p11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grpSp>
        <p:nvGrpSpPr>
          <p:cNvPr id="168" name="Google Shape;168;p11"/>
          <p:cNvGrpSpPr/>
          <p:nvPr/>
        </p:nvGrpSpPr>
        <p:grpSpPr>
          <a:xfrm flipH="1">
            <a:off x="8472451" y="2292579"/>
            <a:ext cx="671756" cy="335164"/>
            <a:chOff x="204593" y="1404788"/>
            <a:chExt cx="528900" cy="262400"/>
          </a:xfrm>
        </p:grpSpPr>
        <p:sp>
          <p:nvSpPr>
            <p:cNvPr id="169" name="Google Shape;169;p11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3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180" name="Google Shape;180;p13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188" name="Google Shape;188;p13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1" type="subTitle"/>
          </p:nvPr>
        </p:nvSpPr>
        <p:spPr>
          <a:xfrm>
            <a:off x="1445664" y="2207725"/>
            <a:ext cx="24993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0" name="Google Shape;190;p13"/>
          <p:cNvSpPr txBox="1"/>
          <p:nvPr>
            <p:ph idx="2" type="subTitle"/>
          </p:nvPr>
        </p:nvSpPr>
        <p:spPr>
          <a:xfrm>
            <a:off x="5087200" y="2207725"/>
            <a:ext cx="24993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1" name="Google Shape;191;p13"/>
          <p:cNvSpPr txBox="1"/>
          <p:nvPr>
            <p:ph hasCustomPrompt="1" idx="3" type="title"/>
          </p:nvPr>
        </p:nvSpPr>
        <p:spPr>
          <a:xfrm>
            <a:off x="1458775" y="1663650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b="1" sz="4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/>
          <p:nvPr>
            <p:ph hasCustomPrompt="1" idx="4" type="title"/>
          </p:nvPr>
        </p:nvSpPr>
        <p:spPr>
          <a:xfrm>
            <a:off x="5087197" y="1663650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b="1" sz="4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/>
          <p:nvPr>
            <p:ph idx="5" type="subTitle"/>
          </p:nvPr>
        </p:nvSpPr>
        <p:spPr>
          <a:xfrm>
            <a:off x="1445650" y="1881400"/>
            <a:ext cx="24993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3"/>
          <p:cNvSpPr txBox="1"/>
          <p:nvPr>
            <p:ph idx="6" type="subTitle"/>
          </p:nvPr>
        </p:nvSpPr>
        <p:spPr>
          <a:xfrm>
            <a:off x="5087200" y="1881400"/>
            <a:ext cx="24993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3"/>
          <p:cNvSpPr txBox="1"/>
          <p:nvPr>
            <p:ph idx="7" type="subTitle"/>
          </p:nvPr>
        </p:nvSpPr>
        <p:spPr>
          <a:xfrm>
            <a:off x="1445650" y="4098450"/>
            <a:ext cx="24993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6" name="Google Shape;196;p13"/>
          <p:cNvSpPr txBox="1"/>
          <p:nvPr>
            <p:ph idx="8" type="subTitle"/>
          </p:nvPr>
        </p:nvSpPr>
        <p:spPr>
          <a:xfrm>
            <a:off x="5087200" y="4098450"/>
            <a:ext cx="24993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7" name="Google Shape;197;p13"/>
          <p:cNvSpPr txBox="1"/>
          <p:nvPr>
            <p:ph hasCustomPrompt="1" idx="9" type="title"/>
          </p:nvPr>
        </p:nvSpPr>
        <p:spPr>
          <a:xfrm>
            <a:off x="1458775" y="3554375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b="1" sz="4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/>
          <p:nvPr>
            <p:ph hasCustomPrompt="1" idx="13" type="title"/>
          </p:nvPr>
        </p:nvSpPr>
        <p:spPr>
          <a:xfrm>
            <a:off x="5087201" y="3554375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b="1" sz="4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/>
          <p:nvPr>
            <p:ph idx="14" type="subTitle"/>
          </p:nvPr>
        </p:nvSpPr>
        <p:spPr>
          <a:xfrm>
            <a:off x="1445652" y="3772125"/>
            <a:ext cx="24993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3"/>
          <p:cNvSpPr txBox="1"/>
          <p:nvPr>
            <p:ph idx="15" type="subTitle"/>
          </p:nvPr>
        </p:nvSpPr>
        <p:spPr>
          <a:xfrm>
            <a:off x="5087202" y="3772125"/>
            <a:ext cx="24993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4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203" name="Google Shape;203;p14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211" name="Google Shape;211;p14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1" type="subTitle"/>
          </p:nvPr>
        </p:nvSpPr>
        <p:spPr>
          <a:xfrm>
            <a:off x="806163" y="3352150"/>
            <a:ext cx="23280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4"/>
          <p:cNvSpPr txBox="1"/>
          <p:nvPr>
            <p:ph idx="2" type="subTitle"/>
          </p:nvPr>
        </p:nvSpPr>
        <p:spPr>
          <a:xfrm>
            <a:off x="806150" y="3025825"/>
            <a:ext cx="2328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214" name="Google Shape;214;p14"/>
          <p:cNvSpPr txBox="1"/>
          <p:nvPr>
            <p:ph idx="3" type="subTitle"/>
          </p:nvPr>
        </p:nvSpPr>
        <p:spPr>
          <a:xfrm>
            <a:off x="6004026" y="3352150"/>
            <a:ext cx="23280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4"/>
          <p:cNvSpPr txBox="1"/>
          <p:nvPr>
            <p:ph idx="4" type="subTitle"/>
          </p:nvPr>
        </p:nvSpPr>
        <p:spPr>
          <a:xfrm>
            <a:off x="6004013" y="3025825"/>
            <a:ext cx="2328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5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218" name="Google Shape;218;p15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226" name="Google Shape;226;p15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1" type="body"/>
          </p:nvPr>
        </p:nvSpPr>
        <p:spPr>
          <a:xfrm>
            <a:off x="534900" y="1508325"/>
            <a:ext cx="4265700" cy="29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864"/>
              </a:buClr>
              <a:buSzPts val="1800"/>
              <a:buFont typeface="Montserrat"/>
              <a:buChar char="●"/>
              <a:defRPr sz="1800"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○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■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●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○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■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●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○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43864"/>
              </a:buClr>
              <a:buSzPts val="1400"/>
              <a:buFont typeface="Montserrat"/>
              <a:buChar char="■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6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230" name="Google Shape;230;p16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238" name="Google Shape;238;p16"/>
          <p:cNvSpPr txBox="1"/>
          <p:nvPr>
            <p:ph type="title"/>
          </p:nvPr>
        </p:nvSpPr>
        <p:spPr>
          <a:xfrm>
            <a:off x="614175" y="490050"/>
            <a:ext cx="8010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9" name="Google Shape;239;p16"/>
          <p:cNvSpPr txBox="1"/>
          <p:nvPr>
            <p:ph idx="1" type="body"/>
          </p:nvPr>
        </p:nvSpPr>
        <p:spPr>
          <a:xfrm>
            <a:off x="614175" y="1247300"/>
            <a:ext cx="80100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D69"/>
              </a:buClr>
              <a:buSzPts val="1700"/>
              <a:buFont typeface="Montserrat"/>
              <a:buChar char="●"/>
              <a:defRPr sz="1400"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○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■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●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○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■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●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○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13C42"/>
              </a:buClr>
              <a:buSzPts val="1400"/>
              <a:buFont typeface="Montserrat"/>
              <a:buChar char="■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7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242" name="Google Shape;242;p17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250" name="Google Shape;250;p17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1" name="Google Shape;251;p17"/>
          <p:cNvSpPr txBox="1"/>
          <p:nvPr>
            <p:ph idx="1" type="body"/>
          </p:nvPr>
        </p:nvSpPr>
        <p:spPr>
          <a:xfrm>
            <a:off x="720000" y="2122575"/>
            <a:ext cx="3858600" cy="22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BD69"/>
              </a:buClr>
              <a:buSzPts val="1400"/>
              <a:buFont typeface="Montserrat"/>
              <a:buChar char="●"/>
              <a:defRPr sz="1400"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○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■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●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○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■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●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43864"/>
              </a:buClr>
              <a:buSzPts val="1400"/>
              <a:buFont typeface="Montserrat"/>
              <a:buChar char="○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43864"/>
              </a:buClr>
              <a:buSzPts val="1400"/>
              <a:buFont typeface="Montserrat"/>
              <a:buChar char="■"/>
              <a:defRPr>
                <a:solidFill>
                  <a:srgbClr val="54386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2" name="Google Shape;252;p17"/>
          <p:cNvSpPr txBox="1"/>
          <p:nvPr>
            <p:ph idx="2" type="subTitle"/>
          </p:nvPr>
        </p:nvSpPr>
        <p:spPr>
          <a:xfrm>
            <a:off x="720000" y="1202925"/>
            <a:ext cx="38586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/>
          <p:nvPr>
            <p:ph type="title"/>
          </p:nvPr>
        </p:nvSpPr>
        <p:spPr>
          <a:xfrm>
            <a:off x="4544200" y="1617000"/>
            <a:ext cx="38616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b="1"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5" name="Google Shape;255;p18"/>
          <p:cNvSpPr txBox="1"/>
          <p:nvPr>
            <p:ph idx="1" type="subTitle"/>
          </p:nvPr>
        </p:nvSpPr>
        <p:spPr>
          <a:xfrm>
            <a:off x="4544200" y="2456700"/>
            <a:ext cx="33933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56" name="Google Shape;256;p18"/>
          <p:cNvGrpSpPr/>
          <p:nvPr/>
        </p:nvGrpSpPr>
        <p:grpSpPr>
          <a:xfrm flipH="1">
            <a:off x="8472451" y="2172929"/>
            <a:ext cx="671756" cy="335164"/>
            <a:chOff x="204593" y="1404788"/>
            <a:chExt cx="528900" cy="262400"/>
          </a:xfrm>
        </p:grpSpPr>
        <p:sp>
          <p:nvSpPr>
            <p:cNvPr id="257" name="Google Shape;257;p18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 txBox="1"/>
          <p:nvPr>
            <p:ph type="title"/>
          </p:nvPr>
        </p:nvSpPr>
        <p:spPr>
          <a:xfrm>
            <a:off x="4544200" y="1416275"/>
            <a:ext cx="38616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7" name="Google Shape;267;p19"/>
          <p:cNvSpPr txBox="1"/>
          <p:nvPr>
            <p:ph idx="1" type="subTitle"/>
          </p:nvPr>
        </p:nvSpPr>
        <p:spPr>
          <a:xfrm>
            <a:off x="4544200" y="2930125"/>
            <a:ext cx="33933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68" name="Google Shape;268;p19"/>
          <p:cNvGrpSpPr/>
          <p:nvPr/>
        </p:nvGrpSpPr>
        <p:grpSpPr>
          <a:xfrm flipH="1">
            <a:off x="8472451" y="2172929"/>
            <a:ext cx="671756" cy="335164"/>
            <a:chOff x="204593" y="1404788"/>
            <a:chExt cx="528900" cy="262400"/>
          </a:xfrm>
        </p:grpSpPr>
        <p:sp>
          <p:nvSpPr>
            <p:cNvPr id="269" name="Google Shape;269;p19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/>
          <p:nvPr>
            <p:ph type="title"/>
          </p:nvPr>
        </p:nvSpPr>
        <p:spPr>
          <a:xfrm>
            <a:off x="720000" y="1810375"/>
            <a:ext cx="38616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9" name="Google Shape;279;p20"/>
          <p:cNvSpPr txBox="1"/>
          <p:nvPr>
            <p:ph idx="1" type="subTitle"/>
          </p:nvPr>
        </p:nvSpPr>
        <p:spPr>
          <a:xfrm>
            <a:off x="720000" y="2650075"/>
            <a:ext cx="3393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80" name="Google Shape;280;p20"/>
          <p:cNvGrpSpPr/>
          <p:nvPr/>
        </p:nvGrpSpPr>
        <p:grpSpPr>
          <a:xfrm>
            <a:off x="12" y="2172931"/>
            <a:ext cx="675564" cy="335164"/>
            <a:chOff x="204593" y="1404788"/>
            <a:chExt cx="528900" cy="262400"/>
          </a:xfrm>
        </p:grpSpPr>
        <p:sp>
          <p:nvSpPr>
            <p:cNvPr id="281" name="Google Shape;281;p20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27" y="2241911"/>
            <a:ext cx="1329707" cy="659700"/>
            <a:chOff x="204593" y="1404788"/>
            <a:chExt cx="528900" cy="262400"/>
          </a:xfrm>
        </p:grpSpPr>
        <p:sp>
          <p:nvSpPr>
            <p:cNvPr id="14" name="Google Shape;14;p3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grpSp>
        <p:nvGrpSpPr>
          <p:cNvPr id="22" name="Google Shape;22;p3"/>
          <p:cNvGrpSpPr/>
          <p:nvPr/>
        </p:nvGrpSpPr>
        <p:grpSpPr>
          <a:xfrm flipH="1">
            <a:off x="7853213" y="2241896"/>
            <a:ext cx="1290780" cy="659700"/>
            <a:chOff x="204593" y="1404788"/>
            <a:chExt cx="528900" cy="262400"/>
          </a:xfrm>
        </p:grpSpPr>
        <p:sp>
          <p:nvSpPr>
            <p:cNvPr id="23" name="Google Shape;23;p3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620025" y="2242000"/>
            <a:ext cx="21783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type="title"/>
          </p:nvPr>
        </p:nvSpPr>
        <p:spPr>
          <a:xfrm>
            <a:off x="1865000" y="1590000"/>
            <a:ext cx="278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b="1"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ckerli One"/>
              <a:buNone/>
              <a:defRPr b="1" sz="12000">
                <a:solidFill>
                  <a:schemeClr val="dk2"/>
                </a:solidFill>
                <a:latin typeface="Leckerli One"/>
                <a:ea typeface="Leckerli One"/>
                <a:cs typeface="Leckerli One"/>
                <a:sym typeface="Leckerli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ckerli One"/>
              <a:buNone/>
              <a:defRPr b="1" sz="12000">
                <a:solidFill>
                  <a:schemeClr val="dk2"/>
                </a:solidFill>
                <a:latin typeface="Leckerli One"/>
                <a:ea typeface="Leckerli One"/>
                <a:cs typeface="Leckerli One"/>
                <a:sym typeface="Leckerli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ckerli One"/>
              <a:buNone/>
              <a:defRPr b="1" sz="12000">
                <a:solidFill>
                  <a:schemeClr val="dk2"/>
                </a:solidFill>
                <a:latin typeface="Leckerli One"/>
                <a:ea typeface="Leckerli One"/>
                <a:cs typeface="Leckerli One"/>
                <a:sym typeface="Leckerli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ckerli One"/>
              <a:buNone/>
              <a:defRPr b="1" sz="12000">
                <a:solidFill>
                  <a:schemeClr val="dk2"/>
                </a:solidFill>
                <a:latin typeface="Leckerli One"/>
                <a:ea typeface="Leckerli One"/>
                <a:cs typeface="Leckerli One"/>
                <a:sym typeface="Leckerli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ckerli One"/>
              <a:buNone/>
              <a:defRPr b="1" sz="12000">
                <a:solidFill>
                  <a:schemeClr val="dk2"/>
                </a:solidFill>
                <a:latin typeface="Leckerli One"/>
                <a:ea typeface="Leckerli One"/>
                <a:cs typeface="Leckerli One"/>
                <a:sym typeface="Leckerli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ckerli One"/>
              <a:buNone/>
              <a:defRPr b="1" sz="12000">
                <a:solidFill>
                  <a:schemeClr val="dk2"/>
                </a:solidFill>
                <a:latin typeface="Leckerli One"/>
                <a:ea typeface="Leckerli One"/>
                <a:cs typeface="Leckerli One"/>
                <a:sym typeface="Leckerli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ckerli One"/>
              <a:buNone/>
              <a:defRPr b="1" sz="12000">
                <a:solidFill>
                  <a:schemeClr val="dk2"/>
                </a:solidFill>
                <a:latin typeface="Leckerli One"/>
                <a:ea typeface="Leckerli One"/>
                <a:cs typeface="Leckerli One"/>
                <a:sym typeface="Leckerli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ckerli One"/>
              <a:buNone/>
              <a:defRPr b="1" sz="12000">
                <a:solidFill>
                  <a:schemeClr val="dk2"/>
                </a:solidFill>
                <a:latin typeface="Leckerli One"/>
                <a:ea typeface="Leckerli One"/>
                <a:cs typeface="Leckerli One"/>
                <a:sym typeface="Leckerli One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2" type="subTitle"/>
          </p:nvPr>
        </p:nvSpPr>
        <p:spPr>
          <a:xfrm>
            <a:off x="4620025" y="1730025"/>
            <a:ext cx="23469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Leckerli One"/>
              <a:buNone/>
              <a:defRPr b="1" sz="2900">
                <a:solidFill>
                  <a:schemeClr val="lt1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1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291" name="Google Shape;291;p21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299" name="Google Shape;299;p21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0" name="Google Shape;300;p21"/>
          <p:cNvSpPr txBox="1"/>
          <p:nvPr>
            <p:ph idx="1" type="subTitle"/>
          </p:nvPr>
        </p:nvSpPr>
        <p:spPr>
          <a:xfrm>
            <a:off x="937600" y="2806400"/>
            <a:ext cx="21564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01" name="Google Shape;301;p21"/>
          <p:cNvSpPr txBox="1"/>
          <p:nvPr>
            <p:ph idx="2" type="subTitle"/>
          </p:nvPr>
        </p:nvSpPr>
        <p:spPr>
          <a:xfrm>
            <a:off x="3515074" y="2806400"/>
            <a:ext cx="21564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02" name="Google Shape;302;p21"/>
          <p:cNvSpPr txBox="1"/>
          <p:nvPr>
            <p:ph idx="3" type="subTitle"/>
          </p:nvPr>
        </p:nvSpPr>
        <p:spPr>
          <a:xfrm>
            <a:off x="6092551" y="2806400"/>
            <a:ext cx="21564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03" name="Google Shape;303;p21"/>
          <p:cNvSpPr txBox="1"/>
          <p:nvPr>
            <p:ph idx="4" type="subTitle"/>
          </p:nvPr>
        </p:nvSpPr>
        <p:spPr>
          <a:xfrm>
            <a:off x="937600" y="3820475"/>
            <a:ext cx="21564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21"/>
          <p:cNvSpPr txBox="1"/>
          <p:nvPr>
            <p:ph idx="5" type="subTitle"/>
          </p:nvPr>
        </p:nvSpPr>
        <p:spPr>
          <a:xfrm>
            <a:off x="3515074" y="3820475"/>
            <a:ext cx="21564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1"/>
          <p:cNvSpPr txBox="1"/>
          <p:nvPr>
            <p:ph idx="6" type="subTitle"/>
          </p:nvPr>
        </p:nvSpPr>
        <p:spPr>
          <a:xfrm>
            <a:off x="6092551" y="3820475"/>
            <a:ext cx="21564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2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308" name="Google Shape;308;p22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316" name="Google Shape;316;p22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7" name="Google Shape;317;p22"/>
          <p:cNvSpPr txBox="1"/>
          <p:nvPr>
            <p:ph idx="1" type="subTitle"/>
          </p:nvPr>
        </p:nvSpPr>
        <p:spPr>
          <a:xfrm>
            <a:off x="3493800" y="3124800"/>
            <a:ext cx="2156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8" name="Google Shape;318;p22"/>
          <p:cNvSpPr txBox="1"/>
          <p:nvPr>
            <p:ph idx="2" type="subTitle"/>
          </p:nvPr>
        </p:nvSpPr>
        <p:spPr>
          <a:xfrm>
            <a:off x="6345075" y="3124800"/>
            <a:ext cx="2156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9" name="Google Shape;319;p22"/>
          <p:cNvSpPr txBox="1"/>
          <p:nvPr>
            <p:ph idx="3" type="subTitle"/>
          </p:nvPr>
        </p:nvSpPr>
        <p:spPr>
          <a:xfrm>
            <a:off x="668725" y="3124800"/>
            <a:ext cx="2156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0" name="Google Shape;320;p22"/>
          <p:cNvSpPr txBox="1"/>
          <p:nvPr>
            <p:ph idx="4" type="subTitle"/>
          </p:nvPr>
        </p:nvSpPr>
        <p:spPr>
          <a:xfrm>
            <a:off x="668725" y="2798475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2"/>
          <p:cNvSpPr txBox="1"/>
          <p:nvPr>
            <p:ph idx="5" type="subTitle"/>
          </p:nvPr>
        </p:nvSpPr>
        <p:spPr>
          <a:xfrm>
            <a:off x="3493800" y="2798475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2"/>
          <p:cNvSpPr txBox="1"/>
          <p:nvPr>
            <p:ph idx="6" type="subTitle"/>
          </p:nvPr>
        </p:nvSpPr>
        <p:spPr>
          <a:xfrm>
            <a:off x="6345077" y="2798475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3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325" name="Google Shape;325;p23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333" name="Google Shape;333;p23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4"/>
          <p:cNvGrpSpPr/>
          <p:nvPr/>
        </p:nvGrpSpPr>
        <p:grpSpPr>
          <a:xfrm>
            <a:off x="12" y="2370506"/>
            <a:ext cx="675564" cy="335164"/>
            <a:chOff x="204593" y="1404788"/>
            <a:chExt cx="528900" cy="262400"/>
          </a:xfrm>
        </p:grpSpPr>
        <p:sp>
          <p:nvSpPr>
            <p:cNvPr id="336" name="Google Shape;336;p24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grpSp>
        <p:nvGrpSpPr>
          <p:cNvPr id="344" name="Google Shape;344;p24"/>
          <p:cNvGrpSpPr/>
          <p:nvPr/>
        </p:nvGrpSpPr>
        <p:grpSpPr>
          <a:xfrm flipH="1">
            <a:off x="8472451" y="2370504"/>
            <a:ext cx="671756" cy="335164"/>
            <a:chOff x="204593" y="1404788"/>
            <a:chExt cx="528900" cy="262400"/>
          </a:xfrm>
        </p:grpSpPr>
        <p:sp>
          <p:nvSpPr>
            <p:cNvPr id="345" name="Google Shape;345;p24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353" name="Google Shape;353;p24"/>
          <p:cNvSpPr txBox="1"/>
          <p:nvPr>
            <p:ph type="title"/>
          </p:nvPr>
        </p:nvSpPr>
        <p:spPr>
          <a:xfrm>
            <a:off x="1266300" y="1360200"/>
            <a:ext cx="6611400" cy="24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b="1"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idx="1" type="subTitle"/>
          </p:nvPr>
        </p:nvSpPr>
        <p:spPr>
          <a:xfrm>
            <a:off x="5651450" y="1937675"/>
            <a:ext cx="2780100" cy="13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5"/>
          <p:cNvSpPr txBox="1"/>
          <p:nvPr>
            <p:ph type="title"/>
          </p:nvPr>
        </p:nvSpPr>
        <p:spPr>
          <a:xfrm>
            <a:off x="5576650" y="3716250"/>
            <a:ext cx="29298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None/>
              <a:defRPr b="1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6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359" name="Google Shape;359;p26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367" name="Google Shape;367;p26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8" name="Google Shape;368;p26"/>
          <p:cNvSpPr txBox="1"/>
          <p:nvPr>
            <p:ph idx="1" type="subTitle"/>
          </p:nvPr>
        </p:nvSpPr>
        <p:spPr>
          <a:xfrm>
            <a:off x="3493800" y="2063784"/>
            <a:ext cx="2156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9" name="Google Shape;369;p26"/>
          <p:cNvSpPr txBox="1"/>
          <p:nvPr>
            <p:ph idx="2" type="subTitle"/>
          </p:nvPr>
        </p:nvSpPr>
        <p:spPr>
          <a:xfrm>
            <a:off x="668725" y="2063784"/>
            <a:ext cx="2156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0" name="Google Shape;370;p26"/>
          <p:cNvSpPr txBox="1"/>
          <p:nvPr>
            <p:ph idx="3" type="subTitle"/>
          </p:nvPr>
        </p:nvSpPr>
        <p:spPr>
          <a:xfrm>
            <a:off x="668775" y="1737450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BD69"/>
              </a:buClr>
              <a:buSzPts val="1600"/>
              <a:buFont typeface="Montserrat SemiBold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26"/>
          <p:cNvSpPr txBox="1"/>
          <p:nvPr>
            <p:ph idx="4" type="subTitle"/>
          </p:nvPr>
        </p:nvSpPr>
        <p:spPr>
          <a:xfrm>
            <a:off x="3493800" y="1737450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BD69"/>
              </a:buClr>
              <a:buSzPts val="1600"/>
              <a:buFont typeface="Montserrat SemiBold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2" name="Google Shape;372;p26"/>
          <p:cNvSpPr txBox="1"/>
          <p:nvPr>
            <p:ph idx="5" type="subTitle"/>
          </p:nvPr>
        </p:nvSpPr>
        <p:spPr>
          <a:xfrm>
            <a:off x="668750" y="3298150"/>
            <a:ext cx="2156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3" name="Google Shape;373;p26"/>
          <p:cNvSpPr txBox="1"/>
          <p:nvPr>
            <p:ph idx="6" type="subTitle"/>
          </p:nvPr>
        </p:nvSpPr>
        <p:spPr>
          <a:xfrm>
            <a:off x="668800" y="2971825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BD69"/>
              </a:buClr>
              <a:buSzPts val="1600"/>
              <a:buFont typeface="Montserrat SemiBold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4" name="Google Shape;374;p26"/>
          <p:cNvSpPr txBox="1"/>
          <p:nvPr>
            <p:ph idx="7" type="subTitle"/>
          </p:nvPr>
        </p:nvSpPr>
        <p:spPr>
          <a:xfrm>
            <a:off x="3493775" y="3298150"/>
            <a:ext cx="2156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5" name="Google Shape;375;p26"/>
          <p:cNvSpPr txBox="1"/>
          <p:nvPr>
            <p:ph idx="8" type="subTitle"/>
          </p:nvPr>
        </p:nvSpPr>
        <p:spPr>
          <a:xfrm>
            <a:off x="3493825" y="2971825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BD69"/>
              </a:buClr>
              <a:buSzPts val="1600"/>
              <a:buFont typeface="Montserrat SemiBold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6" name="Google Shape;376;p26"/>
          <p:cNvSpPr txBox="1"/>
          <p:nvPr>
            <p:ph idx="9" type="subTitle"/>
          </p:nvPr>
        </p:nvSpPr>
        <p:spPr>
          <a:xfrm>
            <a:off x="6318925" y="3298150"/>
            <a:ext cx="2156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7" name="Google Shape;377;p26"/>
          <p:cNvSpPr txBox="1"/>
          <p:nvPr>
            <p:ph idx="13" type="subTitle"/>
          </p:nvPr>
        </p:nvSpPr>
        <p:spPr>
          <a:xfrm>
            <a:off x="6318975" y="2971825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BD69"/>
              </a:buClr>
              <a:buSzPts val="1600"/>
              <a:buFont typeface="Montserrat SemiBold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8" name="Google Shape;378;p26"/>
          <p:cNvSpPr txBox="1"/>
          <p:nvPr>
            <p:ph idx="14" type="subTitle"/>
          </p:nvPr>
        </p:nvSpPr>
        <p:spPr>
          <a:xfrm>
            <a:off x="6318850" y="2063773"/>
            <a:ext cx="2156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9" name="Google Shape;379;p26"/>
          <p:cNvSpPr txBox="1"/>
          <p:nvPr>
            <p:ph idx="15" type="subTitle"/>
          </p:nvPr>
        </p:nvSpPr>
        <p:spPr>
          <a:xfrm>
            <a:off x="6318900" y="1737438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BD69"/>
              </a:buClr>
              <a:buSzPts val="1600"/>
              <a:buFont typeface="Montserrat SemiBold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7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382" name="Google Shape;382;p27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390" name="Google Shape;390;p27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1" name="Google Shape;391;p27"/>
          <p:cNvSpPr txBox="1"/>
          <p:nvPr>
            <p:ph idx="1" type="subTitle"/>
          </p:nvPr>
        </p:nvSpPr>
        <p:spPr>
          <a:xfrm>
            <a:off x="1464150" y="1786694"/>
            <a:ext cx="232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2" name="Google Shape;392;p27"/>
          <p:cNvSpPr txBox="1"/>
          <p:nvPr>
            <p:ph idx="2" type="subTitle"/>
          </p:nvPr>
        </p:nvSpPr>
        <p:spPr>
          <a:xfrm>
            <a:off x="1464204" y="1468650"/>
            <a:ext cx="2328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93" name="Google Shape;393;p27"/>
          <p:cNvSpPr txBox="1"/>
          <p:nvPr>
            <p:ph idx="3" type="subTitle"/>
          </p:nvPr>
        </p:nvSpPr>
        <p:spPr>
          <a:xfrm>
            <a:off x="5735850" y="1786697"/>
            <a:ext cx="232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4" name="Google Shape;394;p27"/>
          <p:cNvSpPr txBox="1"/>
          <p:nvPr>
            <p:ph idx="4" type="subTitle"/>
          </p:nvPr>
        </p:nvSpPr>
        <p:spPr>
          <a:xfrm>
            <a:off x="5735904" y="1468650"/>
            <a:ext cx="2328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95" name="Google Shape;395;p27"/>
          <p:cNvSpPr txBox="1"/>
          <p:nvPr>
            <p:ph idx="5" type="subTitle"/>
          </p:nvPr>
        </p:nvSpPr>
        <p:spPr>
          <a:xfrm>
            <a:off x="1464150" y="2853522"/>
            <a:ext cx="232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6" name="Google Shape;396;p27"/>
          <p:cNvSpPr txBox="1"/>
          <p:nvPr>
            <p:ph idx="6" type="subTitle"/>
          </p:nvPr>
        </p:nvSpPr>
        <p:spPr>
          <a:xfrm>
            <a:off x="1464204" y="2535477"/>
            <a:ext cx="2328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97" name="Google Shape;397;p27"/>
          <p:cNvSpPr txBox="1"/>
          <p:nvPr>
            <p:ph idx="7" type="subTitle"/>
          </p:nvPr>
        </p:nvSpPr>
        <p:spPr>
          <a:xfrm>
            <a:off x="5735850" y="2853513"/>
            <a:ext cx="232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8" name="Google Shape;398;p27"/>
          <p:cNvSpPr txBox="1"/>
          <p:nvPr>
            <p:ph idx="8" type="subTitle"/>
          </p:nvPr>
        </p:nvSpPr>
        <p:spPr>
          <a:xfrm>
            <a:off x="5735904" y="2535466"/>
            <a:ext cx="2328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99" name="Google Shape;399;p27"/>
          <p:cNvSpPr txBox="1"/>
          <p:nvPr>
            <p:ph idx="9" type="subTitle"/>
          </p:nvPr>
        </p:nvSpPr>
        <p:spPr>
          <a:xfrm>
            <a:off x="1464150" y="3949624"/>
            <a:ext cx="232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0" name="Google Shape;400;p27"/>
          <p:cNvSpPr txBox="1"/>
          <p:nvPr>
            <p:ph idx="13" type="subTitle"/>
          </p:nvPr>
        </p:nvSpPr>
        <p:spPr>
          <a:xfrm>
            <a:off x="1464204" y="3631580"/>
            <a:ext cx="2328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01" name="Google Shape;401;p27"/>
          <p:cNvSpPr txBox="1"/>
          <p:nvPr>
            <p:ph idx="14" type="subTitle"/>
          </p:nvPr>
        </p:nvSpPr>
        <p:spPr>
          <a:xfrm>
            <a:off x="5735850" y="3949604"/>
            <a:ext cx="232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2" name="Google Shape;402;p27"/>
          <p:cNvSpPr txBox="1"/>
          <p:nvPr>
            <p:ph idx="15" type="subTitle"/>
          </p:nvPr>
        </p:nvSpPr>
        <p:spPr>
          <a:xfrm>
            <a:off x="5735904" y="3631558"/>
            <a:ext cx="2328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8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405" name="Google Shape;405;p28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413" name="Google Shape;413;p28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4" name="Google Shape;414;p28"/>
          <p:cNvSpPr txBox="1"/>
          <p:nvPr>
            <p:ph hasCustomPrompt="1" idx="2" type="title"/>
          </p:nvPr>
        </p:nvSpPr>
        <p:spPr>
          <a:xfrm>
            <a:off x="857400" y="1968425"/>
            <a:ext cx="2156400" cy="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415" name="Google Shape;415;p28"/>
          <p:cNvSpPr txBox="1"/>
          <p:nvPr>
            <p:ph hasCustomPrompt="1" idx="3" type="title"/>
          </p:nvPr>
        </p:nvSpPr>
        <p:spPr>
          <a:xfrm>
            <a:off x="3493800" y="1968425"/>
            <a:ext cx="2156400" cy="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9pPr>
          </a:lstStyle>
          <a:p>
            <a:r>
              <a:t>xx%</a:t>
            </a:r>
          </a:p>
        </p:txBody>
      </p:sp>
      <p:sp>
        <p:nvSpPr>
          <p:cNvPr id="416" name="Google Shape;416;p28"/>
          <p:cNvSpPr txBox="1"/>
          <p:nvPr>
            <p:ph hasCustomPrompt="1" idx="4" type="title"/>
          </p:nvPr>
        </p:nvSpPr>
        <p:spPr>
          <a:xfrm>
            <a:off x="6130200" y="1968425"/>
            <a:ext cx="2156400" cy="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9pPr>
          </a:lstStyle>
          <a:p>
            <a:r>
              <a:t>xx%</a:t>
            </a:r>
          </a:p>
        </p:txBody>
      </p:sp>
      <p:sp>
        <p:nvSpPr>
          <p:cNvPr id="417" name="Google Shape;417;p28"/>
          <p:cNvSpPr txBox="1"/>
          <p:nvPr>
            <p:ph idx="1" type="subTitle"/>
          </p:nvPr>
        </p:nvSpPr>
        <p:spPr>
          <a:xfrm>
            <a:off x="3493800" y="3429875"/>
            <a:ext cx="21564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8" name="Google Shape;418;p28"/>
          <p:cNvSpPr txBox="1"/>
          <p:nvPr>
            <p:ph idx="5" type="subTitle"/>
          </p:nvPr>
        </p:nvSpPr>
        <p:spPr>
          <a:xfrm>
            <a:off x="6130200" y="3429875"/>
            <a:ext cx="21564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9" name="Google Shape;419;p28"/>
          <p:cNvSpPr txBox="1"/>
          <p:nvPr>
            <p:ph idx="6" type="subTitle"/>
          </p:nvPr>
        </p:nvSpPr>
        <p:spPr>
          <a:xfrm>
            <a:off x="857400" y="3429875"/>
            <a:ext cx="21564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0" name="Google Shape;420;p28"/>
          <p:cNvSpPr txBox="1"/>
          <p:nvPr>
            <p:ph idx="7" type="subTitle"/>
          </p:nvPr>
        </p:nvSpPr>
        <p:spPr>
          <a:xfrm>
            <a:off x="857400" y="3103550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21" name="Google Shape;421;p28"/>
          <p:cNvSpPr txBox="1"/>
          <p:nvPr>
            <p:ph idx="8" type="subTitle"/>
          </p:nvPr>
        </p:nvSpPr>
        <p:spPr>
          <a:xfrm>
            <a:off x="3493800" y="3103550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22" name="Google Shape;422;p28"/>
          <p:cNvSpPr txBox="1"/>
          <p:nvPr>
            <p:ph idx="9" type="subTitle"/>
          </p:nvPr>
        </p:nvSpPr>
        <p:spPr>
          <a:xfrm>
            <a:off x="6130202" y="3103550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 txBox="1"/>
          <p:nvPr>
            <p:ph hasCustomPrompt="1" type="title"/>
          </p:nvPr>
        </p:nvSpPr>
        <p:spPr>
          <a:xfrm>
            <a:off x="912175" y="1805450"/>
            <a:ext cx="3481800" cy="10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29"/>
          <p:cNvSpPr txBox="1"/>
          <p:nvPr>
            <p:ph idx="1" type="body"/>
          </p:nvPr>
        </p:nvSpPr>
        <p:spPr>
          <a:xfrm>
            <a:off x="1168975" y="2903425"/>
            <a:ext cx="29682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  <a:defRPr sz="1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○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■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○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■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○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 Medium"/>
              <a:buChar char="■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grpSp>
        <p:nvGrpSpPr>
          <p:cNvPr id="426" name="Google Shape;426;p29"/>
          <p:cNvGrpSpPr/>
          <p:nvPr/>
        </p:nvGrpSpPr>
        <p:grpSpPr>
          <a:xfrm>
            <a:off x="12" y="2256881"/>
            <a:ext cx="675564" cy="335164"/>
            <a:chOff x="204593" y="1404788"/>
            <a:chExt cx="528900" cy="262400"/>
          </a:xfrm>
        </p:grpSpPr>
        <p:sp>
          <p:nvSpPr>
            <p:cNvPr id="427" name="Google Shape;427;p29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grpSp>
        <p:nvGrpSpPr>
          <p:cNvPr id="435" name="Google Shape;435;p29"/>
          <p:cNvGrpSpPr/>
          <p:nvPr/>
        </p:nvGrpSpPr>
        <p:grpSpPr>
          <a:xfrm flipH="1">
            <a:off x="8472451" y="2256879"/>
            <a:ext cx="671756" cy="335164"/>
            <a:chOff x="204593" y="1404788"/>
            <a:chExt cx="528900" cy="262400"/>
          </a:xfrm>
        </p:grpSpPr>
        <p:sp>
          <p:nvSpPr>
            <p:cNvPr id="436" name="Google Shape;436;p29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444" name="Google Shape;444;p29"/>
          <p:cNvSpPr txBox="1"/>
          <p:nvPr>
            <p:ph hasCustomPrompt="1" idx="2" type="title"/>
          </p:nvPr>
        </p:nvSpPr>
        <p:spPr>
          <a:xfrm>
            <a:off x="4755450" y="1805450"/>
            <a:ext cx="3543900" cy="10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5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29"/>
          <p:cNvSpPr txBox="1"/>
          <p:nvPr>
            <p:ph idx="3" type="body"/>
          </p:nvPr>
        </p:nvSpPr>
        <p:spPr>
          <a:xfrm>
            <a:off x="5012250" y="2903425"/>
            <a:ext cx="29682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  <a:defRPr sz="1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○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■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○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■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○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 Medium"/>
              <a:buChar char="■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/>
          <p:nvPr>
            <p:ph type="title"/>
          </p:nvPr>
        </p:nvSpPr>
        <p:spPr>
          <a:xfrm>
            <a:off x="614625" y="633775"/>
            <a:ext cx="43641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b="1" sz="6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cifico"/>
              <a:buNone/>
              <a:defRPr b="1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cifico"/>
              <a:buNone/>
              <a:defRPr b="1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cifico"/>
              <a:buNone/>
              <a:defRPr b="1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cifico"/>
              <a:buNone/>
              <a:defRPr b="1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cifico"/>
              <a:buNone/>
              <a:defRPr b="1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cifico"/>
              <a:buNone/>
              <a:defRPr b="1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cifico"/>
              <a:buNone/>
              <a:defRPr b="1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cifico"/>
              <a:buNone/>
              <a:defRPr b="1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448" name="Google Shape;448;p30"/>
          <p:cNvSpPr txBox="1"/>
          <p:nvPr>
            <p:ph idx="1" type="subTitle"/>
          </p:nvPr>
        </p:nvSpPr>
        <p:spPr>
          <a:xfrm>
            <a:off x="651975" y="1886100"/>
            <a:ext cx="35571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9" name="Google Shape;449;p30"/>
          <p:cNvGrpSpPr/>
          <p:nvPr/>
        </p:nvGrpSpPr>
        <p:grpSpPr>
          <a:xfrm>
            <a:off x="5000649" y="927540"/>
            <a:ext cx="4181625" cy="408608"/>
            <a:chOff x="3764475" y="1292625"/>
            <a:chExt cx="3273800" cy="319900"/>
          </a:xfrm>
        </p:grpSpPr>
        <p:sp>
          <p:nvSpPr>
            <p:cNvPr id="450" name="Google Shape;450;p30"/>
            <p:cNvSpPr/>
            <p:nvPr/>
          </p:nvSpPr>
          <p:spPr>
            <a:xfrm>
              <a:off x="3938650" y="1407975"/>
              <a:ext cx="79975" cy="35900"/>
            </a:xfrm>
            <a:custGeom>
              <a:rect b="b" l="l" r="r" t="t"/>
              <a:pathLst>
                <a:path extrusionOk="0" h="1436" w="3199">
                  <a:moveTo>
                    <a:pt x="2600" y="1"/>
                  </a:moveTo>
                  <a:cubicBezTo>
                    <a:pt x="2568" y="1"/>
                    <a:pt x="2535" y="4"/>
                    <a:pt x="2502" y="11"/>
                  </a:cubicBezTo>
                  <a:lnTo>
                    <a:pt x="570" y="232"/>
                  </a:lnTo>
                  <a:cubicBezTo>
                    <a:pt x="222" y="264"/>
                    <a:pt x="0" y="581"/>
                    <a:pt x="32" y="897"/>
                  </a:cubicBezTo>
                  <a:cubicBezTo>
                    <a:pt x="95" y="1214"/>
                    <a:pt x="349" y="1436"/>
                    <a:pt x="634" y="1436"/>
                  </a:cubicBezTo>
                  <a:cubicBezTo>
                    <a:pt x="665" y="1436"/>
                    <a:pt x="697" y="1436"/>
                    <a:pt x="697" y="1404"/>
                  </a:cubicBezTo>
                  <a:lnTo>
                    <a:pt x="2629" y="1182"/>
                  </a:lnTo>
                  <a:cubicBezTo>
                    <a:pt x="2977" y="1151"/>
                    <a:pt x="3199" y="834"/>
                    <a:pt x="3167" y="517"/>
                  </a:cubicBezTo>
                  <a:cubicBezTo>
                    <a:pt x="3110" y="234"/>
                    <a:pt x="2876" y="1"/>
                    <a:pt x="2600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5446100" y="1292625"/>
              <a:ext cx="87900" cy="30925"/>
            </a:xfrm>
            <a:custGeom>
              <a:rect b="b" l="l" r="r" t="t"/>
              <a:pathLst>
                <a:path extrusionOk="0" h="1237" w="3516">
                  <a:moveTo>
                    <a:pt x="2914" y="1"/>
                  </a:moveTo>
                  <a:cubicBezTo>
                    <a:pt x="2154" y="33"/>
                    <a:pt x="1362" y="33"/>
                    <a:pt x="570" y="33"/>
                  </a:cubicBezTo>
                  <a:cubicBezTo>
                    <a:pt x="253" y="33"/>
                    <a:pt x="0" y="318"/>
                    <a:pt x="0" y="634"/>
                  </a:cubicBezTo>
                  <a:cubicBezTo>
                    <a:pt x="0" y="951"/>
                    <a:pt x="253" y="1236"/>
                    <a:pt x="602" y="1236"/>
                  </a:cubicBezTo>
                  <a:cubicBezTo>
                    <a:pt x="1362" y="1204"/>
                    <a:pt x="2154" y="1204"/>
                    <a:pt x="2945" y="1204"/>
                  </a:cubicBezTo>
                  <a:cubicBezTo>
                    <a:pt x="3262" y="1204"/>
                    <a:pt x="3515" y="919"/>
                    <a:pt x="3515" y="603"/>
                  </a:cubicBezTo>
                  <a:cubicBezTo>
                    <a:pt x="3515" y="286"/>
                    <a:pt x="3262" y="1"/>
                    <a:pt x="291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5552975" y="1292625"/>
              <a:ext cx="147275" cy="30125"/>
            </a:xfrm>
            <a:custGeom>
              <a:rect b="b" l="l" r="r" t="t"/>
              <a:pathLst>
                <a:path extrusionOk="0" h="1205" w="5891">
                  <a:moveTo>
                    <a:pt x="602" y="1"/>
                  </a:moveTo>
                  <a:cubicBezTo>
                    <a:pt x="285" y="1"/>
                    <a:pt x="0" y="254"/>
                    <a:pt x="0" y="603"/>
                  </a:cubicBezTo>
                  <a:cubicBezTo>
                    <a:pt x="0" y="919"/>
                    <a:pt x="285" y="1173"/>
                    <a:pt x="602" y="1173"/>
                  </a:cubicBezTo>
                  <a:lnTo>
                    <a:pt x="1552" y="1173"/>
                  </a:lnTo>
                  <a:cubicBezTo>
                    <a:pt x="2787" y="1173"/>
                    <a:pt x="4022" y="1204"/>
                    <a:pt x="5289" y="1204"/>
                  </a:cubicBezTo>
                  <a:cubicBezTo>
                    <a:pt x="5606" y="1204"/>
                    <a:pt x="5859" y="951"/>
                    <a:pt x="5891" y="634"/>
                  </a:cubicBezTo>
                  <a:cubicBezTo>
                    <a:pt x="5891" y="286"/>
                    <a:pt x="5606" y="33"/>
                    <a:pt x="5289" y="33"/>
                  </a:cubicBezTo>
                  <a:cubicBezTo>
                    <a:pt x="4054" y="1"/>
                    <a:pt x="2819" y="1"/>
                    <a:pt x="1552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5894200" y="1298175"/>
              <a:ext cx="88700" cy="32500"/>
            </a:xfrm>
            <a:custGeom>
              <a:rect b="b" l="l" r="r" t="t"/>
              <a:pathLst>
                <a:path extrusionOk="0" h="1300" w="3548">
                  <a:moveTo>
                    <a:pt x="634" y="1"/>
                  </a:moveTo>
                  <a:cubicBezTo>
                    <a:pt x="286" y="1"/>
                    <a:pt x="32" y="254"/>
                    <a:pt x="1" y="571"/>
                  </a:cubicBezTo>
                  <a:cubicBezTo>
                    <a:pt x="1" y="919"/>
                    <a:pt x="254" y="1172"/>
                    <a:pt x="571" y="1204"/>
                  </a:cubicBezTo>
                  <a:cubicBezTo>
                    <a:pt x="1363" y="1236"/>
                    <a:pt x="2123" y="1267"/>
                    <a:pt x="2914" y="1299"/>
                  </a:cubicBezTo>
                  <a:lnTo>
                    <a:pt x="2946" y="1299"/>
                  </a:lnTo>
                  <a:cubicBezTo>
                    <a:pt x="3263" y="1299"/>
                    <a:pt x="3516" y="1046"/>
                    <a:pt x="3516" y="729"/>
                  </a:cubicBezTo>
                  <a:cubicBezTo>
                    <a:pt x="3548" y="412"/>
                    <a:pt x="3294" y="127"/>
                    <a:pt x="2946" y="96"/>
                  </a:cubicBezTo>
                  <a:cubicBezTo>
                    <a:pt x="2186" y="64"/>
                    <a:pt x="1394" y="32"/>
                    <a:pt x="63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3764475" y="1420825"/>
              <a:ext cx="148075" cy="45225"/>
            </a:xfrm>
            <a:custGeom>
              <a:rect b="b" l="l" r="r" t="t"/>
              <a:pathLst>
                <a:path extrusionOk="0" h="1809" w="5923">
                  <a:moveTo>
                    <a:pt x="5259" y="0"/>
                  </a:moveTo>
                  <a:cubicBezTo>
                    <a:pt x="5238" y="0"/>
                    <a:pt x="5216" y="1"/>
                    <a:pt x="5194" y="3"/>
                  </a:cubicBezTo>
                  <a:cubicBezTo>
                    <a:pt x="3674" y="225"/>
                    <a:pt x="2122" y="415"/>
                    <a:pt x="570" y="605"/>
                  </a:cubicBezTo>
                  <a:cubicBezTo>
                    <a:pt x="253" y="668"/>
                    <a:pt x="0" y="953"/>
                    <a:pt x="63" y="1270"/>
                  </a:cubicBezTo>
                  <a:cubicBezTo>
                    <a:pt x="95" y="1587"/>
                    <a:pt x="348" y="1808"/>
                    <a:pt x="633" y="1808"/>
                  </a:cubicBezTo>
                  <a:lnTo>
                    <a:pt x="728" y="1808"/>
                  </a:lnTo>
                  <a:cubicBezTo>
                    <a:pt x="2280" y="1587"/>
                    <a:pt x="3832" y="1397"/>
                    <a:pt x="5352" y="1207"/>
                  </a:cubicBezTo>
                  <a:cubicBezTo>
                    <a:pt x="5669" y="1143"/>
                    <a:pt x="5922" y="858"/>
                    <a:pt x="5859" y="542"/>
                  </a:cubicBezTo>
                  <a:cubicBezTo>
                    <a:pt x="5829" y="215"/>
                    <a:pt x="5577" y="0"/>
                    <a:pt x="5259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6001100" y="1302925"/>
              <a:ext cx="147275" cy="36450"/>
            </a:xfrm>
            <a:custGeom>
              <a:rect b="b" l="l" r="r" t="t"/>
              <a:pathLst>
                <a:path extrusionOk="0" h="1458" w="5891">
                  <a:moveTo>
                    <a:pt x="634" y="1"/>
                  </a:moveTo>
                  <a:cubicBezTo>
                    <a:pt x="317" y="1"/>
                    <a:pt x="32" y="254"/>
                    <a:pt x="0" y="571"/>
                  </a:cubicBezTo>
                  <a:cubicBezTo>
                    <a:pt x="0" y="887"/>
                    <a:pt x="254" y="1172"/>
                    <a:pt x="570" y="1204"/>
                  </a:cubicBezTo>
                  <a:cubicBezTo>
                    <a:pt x="2122" y="1267"/>
                    <a:pt x="3705" y="1362"/>
                    <a:pt x="5226" y="1457"/>
                  </a:cubicBezTo>
                  <a:lnTo>
                    <a:pt x="5289" y="1457"/>
                  </a:lnTo>
                  <a:cubicBezTo>
                    <a:pt x="5574" y="1457"/>
                    <a:pt x="5859" y="1236"/>
                    <a:pt x="5859" y="919"/>
                  </a:cubicBezTo>
                  <a:cubicBezTo>
                    <a:pt x="5891" y="571"/>
                    <a:pt x="5637" y="317"/>
                    <a:pt x="5321" y="286"/>
                  </a:cubicBezTo>
                  <a:cubicBezTo>
                    <a:pt x="3769" y="191"/>
                    <a:pt x="2185" y="96"/>
                    <a:pt x="63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5728725" y="1294225"/>
              <a:ext cx="78425" cy="30100"/>
            </a:xfrm>
            <a:custGeom>
              <a:rect b="b" l="l" r="r" t="t"/>
              <a:pathLst>
                <a:path extrusionOk="0" h="1204" w="3137">
                  <a:moveTo>
                    <a:pt x="603" y="0"/>
                  </a:moveTo>
                  <a:cubicBezTo>
                    <a:pt x="254" y="0"/>
                    <a:pt x="1" y="254"/>
                    <a:pt x="1" y="570"/>
                  </a:cubicBezTo>
                  <a:cubicBezTo>
                    <a:pt x="1" y="887"/>
                    <a:pt x="254" y="1172"/>
                    <a:pt x="571" y="1172"/>
                  </a:cubicBezTo>
                  <a:cubicBezTo>
                    <a:pt x="1236" y="1172"/>
                    <a:pt x="1869" y="1204"/>
                    <a:pt x="2535" y="1204"/>
                  </a:cubicBezTo>
                  <a:cubicBezTo>
                    <a:pt x="2851" y="1204"/>
                    <a:pt x="3136" y="950"/>
                    <a:pt x="3136" y="634"/>
                  </a:cubicBezTo>
                  <a:cubicBezTo>
                    <a:pt x="3136" y="317"/>
                    <a:pt x="2883" y="32"/>
                    <a:pt x="2566" y="32"/>
                  </a:cubicBezTo>
                  <a:cubicBezTo>
                    <a:pt x="1901" y="0"/>
                    <a:pt x="1236" y="0"/>
                    <a:pt x="603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4210200" y="1368400"/>
              <a:ext cx="147300" cy="42225"/>
            </a:xfrm>
            <a:custGeom>
              <a:rect b="b" l="l" r="r" t="t"/>
              <a:pathLst>
                <a:path extrusionOk="0" h="1689" w="5892">
                  <a:moveTo>
                    <a:pt x="5293" y="0"/>
                  </a:moveTo>
                  <a:cubicBezTo>
                    <a:pt x="5261" y="0"/>
                    <a:pt x="5227" y="4"/>
                    <a:pt x="5194" y="10"/>
                  </a:cubicBezTo>
                  <a:cubicBezTo>
                    <a:pt x="3643" y="169"/>
                    <a:pt x="2091" y="327"/>
                    <a:pt x="539" y="517"/>
                  </a:cubicBezTo>
                  <a:cubicBezTo>
                    <a:pt x="222" y="549"/>
                    <a:pt x="1" y="834"/>
                    <a:pt x="32" y="1182"/>
                  </a:cubicBezTo>
                  <a:cubicBezTo>
                    <a:pt x="64" y="1467"/>
                    <a:pt x="317" y="1689"/>
                    <a:pt x="602" y="1689"/>
                  </a:cubicBezTo>
                  <a:lnTo>
                    <a:pt x="666" y="1689"/>
                  </a:lnTo>
                  <a:cubicBezTo>
                    <a:pt x="2249" y="1530"/>
                    <a:pt x="3769" y="1340"/>
                    <a:pt x="5321" y="1182"/>
                  </a:cubicBezTo>
                  <a:cubicBezTo>
                    <a:pt x="5638" y="1150"/>
                    <a:pt x="5891" y="834"/>
                    <a:pt x="5859" y="517"/>
                  </a:cubicBezTo>
                  <a:cubicBezTo>
                    <a:pt x="5831" y="233"/>
                    <a:pt x="5574" y="0"/>
                    <a:pt x="5293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4384375" y="1356700"/>
              <a:ext cx="80000" cy="34925"/>
            </a:xfrm>
            <a:custGeom>
              <a:rect b="b" l="l" r="r" t="t"/>
              <a:pathLst>
                <a:path extrusionOk="0" h="1397" w="3200">
                  <a:moveTo>
                    <a:pt x="2556" y="0"/>
                  </a:moveTo>
                  <a:cubicBezTo>
                    <a:pt x="2539" y="0"/>
                    <a:pt x="2521" y="1"/>
                    <a:pt x="2503" y="3"/>
                  </a:cubicBezTo>
                  <a:cubicBezTo>
                    <a:pt x="1869" y="66"/>
                    <a:pt x="1204" y="161"/>
                    <a:pt x="571" y="225"/>
                  </a:cubicBezTo>
                  <a:cubicBezTo>
                    <a:pt x="223" y="256"/>
                    <a:pt x="1" y="541"/>
                    <a:pt x="33" y="858"/>
                  </a:cubicBezTo>
                  <a:cubicBezTo>
                    <a:pt x="64" y="1175"/>
                    <a:pt x="318" y="1397"/>
                    <a:pt x="634" y="1397"/>
                  </a:cubicBezTo>
                  <a:lnTo>
                    <a:pt x="698" y="1397"/>
                  </a:lnTo>
                  <a:cubicBezTo>
                    <a:pt x="1331" y="1333"/>
                    <a:pt x="1996" y="1270"/>
                    <a:pt x="2629" y="1207"/>
                  </a:cubicBezTo>
                  <a:cubicBezTo>
                    <a:pt x="2946" y="1175"/>
                    <a:pt x="3199" y="858"/>
                    <a:pt x="3168" y="541"/>
                  </a:cubicBezTo>
                  <a:cubicBezTo>
                    <a:pt x="3108" y="243"/>
                    <a:pt x="2851" y="0"/>
                    <a:pt x="255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4549075" y="1340075"/>
              <a:ext cx="89475" cy="34925"/>
            </a:xfrm>
            <a:custGeom>
              <a:rect b="b" l="l" r="r" t="t"/>
              <a:pathLst>
                <a:path extrusionOk="0" h="1397" w="3579">
                  <a:moveTo>
                    <a:pt x="2968" y="0"/>
                  </a:moveTo>
                  <a:cubicBezTo>
                    <a:pt x="2950" y="0"/>
                    <a:pt x="2932" y="1"/>
                    <a:pt x="2914" y="3"/>
                  </a:cubicBezTo>
                  <a:cubicBezTo>
                    <a:pt x="2122" y="66"/>
                    <a:pt x="1362" y="130"/>
                    <a:pt x="570" y="225"/>
                  </a:cubicBezTo>
                  <a:cubicBezTo>
                    <a:pt x="253" y="256"/>
                    <a:pt x="0" y="541"/>
                    <a:pt x="32" y="858"/>
                  </a:cubicBezTo>
                  <a:cubicBezTo>
                    <a:pt x="63" y="1175"/>
                    <a:pt x="317" y="1397"/>
                    <a:pt x="633" y="1397"/>
                  </a:cubicBezTo>
                  <a:lnTo>
                    <a:pt x="697" y="1397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25" y="1143"/>
                    <a:pt x="3579" y="858"/>
                    <a:pt x="3547" y="541"/>
                  </a:cubicBezTo>
                  <a:cubicBezTo>
                    <a:pt x="3547" y="243"/>
                    <a:pt x="3265" y="0"/>
                    <a:pt x="2968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4831700" y="1317900"/>
              <a:ext cx="79200" cy="33350"/>
            </a:xfrm>
            <a:custGeom>
              <a:rect b="b" l="l" r="r" t="t"/>
              <a:pathLst>
                <a:path extrusionOk="0" h="1334" w="3168">
                  <a:moveTo>
                    <a:pt x="2588" y="1"/>
                  </a:moveTo>
                  <a:cubicBezTo>
                    <a:pt x="2570" y="1"/>
                    <a:pt x="2552" y="2"/>
                    <a:pt x="2534" y="3"/>
                  </a:cubicBezTo>
                  <a:cubicBezTo>
                    <a:pt x="1869" y="67"/>
                    <a:pt x="1236" y="98"/>
                    <a:pt x="571" y="162"/>
                  </a:cubicBezTo>
                  <a:cubicBezTo>
                    <a:pt x="254" y="162"/>
                    <a:pt x="1" y="447"/>
                    <a:pt x="33" y="795"/>
                  </a:cubicBezTo>
                  <a:cubicBezTo>
                    <a:pt x="33" y="1112"/>
                    <a:pt x="318" y="1333"/>
                    <a:pt x="603" y="1333"/>
                  </a:cubicBezTo>
                  <a:lnTo>
                    <a:pt x="666" y="1333"/>
                  </a:lnTo>
                  <a:cubicBezTo>
                    <a:pt x="1299" y="1302"/>
                    <a:pt x="1964" y="1238"/>
                    <a:pt x="2598" y="1207"/>
                  </a:cubicBezTo>
                  <a:cubicBezTo>
                    <a:pt x="2914" y="1175"/>
                    <a:pt x="3168" y="890"/>
                    <a:pt x="3136" y="573"/>
                  </a:cubicBezTo>
                  <a:cubicBezTo>
                    <a:pt x="3136" y="245"/>
                    <a:pt x="2883" y="1"/>
                    <a:pt x="2588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5104850" y="1299700"/>
              <a:ext cx="147300" cy="34925"/>
            </a:xfrm>
            <a:custGeom>
              <a:rect b="b" l="l" r="r" t="t"/>
              <a:pathLst>
                <a:path extrusionOk="0" h="1397" w="5892">
                  <a:moveTo>
                    <a:pt x="5311" y="0"/>
                  </a:moveTo>
                  <a:cubicBezTo>
                    <a:pt x="5294" y="0"/>
                    <a:pt x="5276" y="1"/>
                    <a:pt x="5258" y="3"/>
                  </a:cubicBezTo>
                  <a:cubicBezTo>
                    <a:pt x="3706" y="66"/>
                    <a:pt x="2123" y="130"/>
                    <a:pt x="571" y="193"/>
                  </a:cubicBezTo>
                  <a:cubicBezTo>
                    <a:pt x="254" y="225"/>
                    <a:pt x="1" y="510"/>
                    <a:pt x="1" y="826"/>
                  </a:cubicBezTo>
                  <a:cubicBezTo>
                    <a:pt x="32" y="1143"/>
                    <a:pt x="286" y="1396"/>
                    <a:pt x="602" y="1396"/>
                  </a:cubicBezTo>
                  <a:lnTo>
                    <a:pt x="634" y="1396"/>
                  </a:lnTo>
                  <a:cubicBezTo>
                    <a:pt x="2186" y="1301"/>
                    <a:pt x="3769" y="1238"/>
                    <a:pt x="5290" y="1175"/>
                  </a:cubicBezTo>
                  <a:cubicBezTo>
                    <a:pt x="5638" y="1175"/>
                    <a:pt x="5891" y="890"/>
                    <a:pt x="5860" y="573"/>
                  </a:cubicBezTo>
                  <a:cubicBezTo>
                    <a:pt x="5860" y="244"/>
                    <a:pt x="5606" y="0"/>
                    <a:pt x="5311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4997175" y="1306875"/>
              <a:ext cx="88700" cy="33300"/>
            </a:xfrm>
            <a:custGeom>
              <a:rect b="b" l="l" r="r" t="t"/>
              <a:pathLst>
                <a:path extrusionOk="0" h="1332" w="3548">
                  <a:moveTo>
                    <a:pt x="2914" y="1"/>
                  </a:moveTo>
                  <a:cubicBezTo>
                    <a:pt x="2154" y="64"/>
                    <a:pt x="1363" y="96"/>
                    <a:pt x="571" y="159"/>
                  </a:cubicBezTo>
                  <a:cubicBezTo>
                    <a:pt x="254" y="159"/>
                    <a:pt x="1" y="444"/>
                    <a:pt x="32" y="793"/>
                  </a:cubicBezTo>
                  <a:cubicBezTo>
                    <a:pt x="32" y="1109"/>
                    <a:pt x="286" y="1331"/>
                    <a:pt x="602" y="1331"/>
                  </a:cubicBezTo>
                  <a:lnTo>
                    <a:pt x="634" y="1331"/>
                  </a:lnTo>
                  <a:cubicBezTo>
                    <a:pt x="1426" y="1299"/>
                    <a:pt x="2218" y="1236"/>
                    <a:pt x="2978" y="1204"/>
                  </a:cubicBezTo>
                  <a:cubicBezTo>
                    <a:pt x="3326" y="1173"/>
                    <a:pt x="3548" y="919"/>
                    <a:pt x="3548" y="571"/>
                  </a:cubicBezTo>
                  <a:cubicBezTo>
                    <a:pt x="3516" y="254"/>
                    <a:pt x="3263" y="1"/>
                    <a:pt x="291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4103325" y="1386775"/>
              <a:ext cx="89475" cy="36525"/>
            </a:xfrm>
            <a:custGeom>
              <a:rect b="b" l="l" r="r" t="t"/>
              <a:pathLst>
                <a:path extrusionOk="0" h="1461" w="3579">
                  <a:moveTo>
                    <a:pt x="2943" y="1"/>
                  </a:moveTo>
                  <a:cubicBezTo>
                    <a:pt x="2923" y="1"/>
                    <a:pt x="2902" y="2"/>
                    <a:pt x="2882" y="4"/>
                  </a:cubicBezTo>
                  <a:cubicBezTo>
                    <a:pt x="2122" y="99"/>
                    <a:pt x="1330" y="194"/>
                    <a:pt x="570" y="289"/>
                  </a:cubicBezTo>
                  <a:cubicBezTo>
                    <a:pt x="222" y="320"/>
                    <a:pt x="0" y="605"/>
                    <a:pt x="32" y="954"/>
                  </a:cubicBezTo>
                  <a:cubicBezTo>
                    <a:pt x="64" y="1239"/>
                    <a:pt x="317" y="1460"/>
                    <a:pt x="634" y="1460"/>
                  </a:cubicBezTo>
                  <a:lnTo>
                    <a:pt x="697" y="1460"/>
                  </a:lnTo>
                  <a:cubicBezTo>
                    <a:pt x="1457" y="1365"/>
                    <a:pt x="2249" y="1270"/>
                    <a:pt x="3009" y="1175"/>
                  </a:cubicBezTo>
                  <a:cubicBezTo>
                    <a:pt x="3357" y="1144"/>
                    <a:pt x="3579" y="859"/>
                    <a:pt x="3547" y="542"/>
                  </a:cubicBezTo>
                  <a:cubicBezTo>
                    <a:pt x="3518" y="216"/>
                    <a:pt x="3238" y="1"/>
                    <a:pt x="2943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5279825" y="1295800"/>
              <a:ext cx="79200" cy="31700"/>
            </a:xfrm>
            <a:custGeom>
              <a:rect b="b" l="l" r="r" t="t"/>
              <a:pathLst>
                <a:path extrusionOk="0" h="1268" w="3168">
                  <a:moveTo>
                    <a:pt x="2534" y="1"/>
                  </a:moveTo>
                  <a:cubicBezTo>
                    <a:pt x="1901" y="32"/>
                    <a:pt x="1236" y="32"/>
                    <a:pt x="602" y="64"/>
                  </a:cubicBezTo>
                  <a:cubicBezTo>
                    <a:pt x="254" y="64"/>
                    <a:pt x="1" y="349"/>
                    <a:pt x="32" y="666"/>
                  </a:cubicBezTo>
                  <a:cubicBezTo>
                    <a:pt x="32" y="1014"/>
                    <a:pt x="286" y="1267"/>
                    <a:pt x="602" y="1267"/>
                  </a:cubicBezTo>
                  <a:lnTo>
                    <a:pt x="634" y="1267"/>
                  </a:lnTo>
                  <a:lnTo>
                    <a:pt x="2597" y="1204"/>
                  </a:lnTo>
                  <a:cubicBezTo>
                    <a:pt x="2914" y="1172"/>
                    <a:pt x="3168" y="919"/>
                    <a:pt x="3168" y="571"/>
                  </a:cubicBezTo>
                  <a:cubicBezTo>
                    <a:pt x="3136" y="254"/>
                    <a:pt x="2883" y="1"/>
                    <a:pt x="253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4656750" y="1325900"/>
              <a:ext cx="147275" cy="39600"/>
            </a:xfrm>
            <a:custGeom>
              <a:rect b="b" l="l" r="r" t="t"/>
              <a:pathLst>
                <a:path extrusionOk="0" h="1584" w="5891">
                  <a:moveTo>
                    <a:pt x="5225" y="0"/>
                  </a:moveTo>
                  <a:cubicBezTo>
                    <a:pt x="3674" y="127"/>
                    <a:pt x="2122" y="253"/>
                    <a:pt x="570" y="380"/>
                  </a:cubicBezTo>
                  <a:cubicBezTo>
                    <a:pt x="222" y="412"/>
                    <a:pt x="0" y="697"/>
                    <a:pt x="32" y="1045"/>
                  </a:cubicBezTo>
                  <a:cubicBezTo>
                    <a:pt x="63" y="1330"/>
                    <a:pt x="317" y="1583"/>
                    <a:pt x="602" y="1583"/>
                  </a:cubicBezTo>
                  <a:lnTo>
                    <a:pt x="665" y="1583"/>
                  </a:lnTo>
                  <a:cubicBezTo>
                    <a:pt x="2217" y="1425"/>
                    <a:pt x="3769" y="1298"/>
                    <a:pt x="5320" y="1172"/>
                  </a:cubicBezTo>
                  <a:cubicBezTo>
                    <a:pt x="5637" y="1172"/>
                    <a:pt x="5891" y="887"/>
                    <a:pt x="5859" y="538"/>
                  </a:cubicBezTo>
                  <a:cubicBezTo>
                    <a:pt x="5827" y="222"/>
                    <a:pt x="5574" y="0"/>
                    <a:pt x="5225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6891000" y="1397675"/>
              <a:ext cx="147275" cy="49375"/>
            </a:xfrm>
            <a:custGeom>
              <a:rect b="b" l="l" r="r" t="t"/>
              <a:pathLst>
                <a:path extrusionOk="0" h="1975" w="5891">
                  <a:moveTo>
                    <a:pt x="620" y="0"/>
                  </a:moveTo>
                  <a:cubicBezTo>
                    <a:pt x="343" y="0"/>
                    <a:pt x="92" y="209"/>
                    <a:pt x="64" y="518"/>
                  </a:cubicBezTo>
                  <a:cubicBezTo>
                    <a:pt x="0" y="834"/>
                    <a:pt x="222" y="1119"/>
                    <a:pt x="539" y="1183"/>
                  </a:cubicBezTo>
                  <a:cubicBezTo>
                    <a:pt x="2059" y="1436"/>
                    <a:pt x="3610" y="1689"/>
                    <a:pt x="5162" y="1974"/>
                  </a:cubicBezTo>
                  <a:lnTo>
                    <a:pt x="5257" y="1974"/>
                  </a:lnTo>
                  <a:cubicBezTo>
                    <a:pt x="5542" y="1974"/>
                    <a:pt x="5796" y="1753"/>
                    <a:pt x="5859" y="1468"/>
                  </a:cubicBezTo>
                  <a:cubicBezTo>
                    <a:pt x="5891" y="1151"/>
                    <a:pt x="5669" y="834"/>
                    <a:pt x="5352" y="803"/>
                  </a:cubicBezTo>
                  <a:cubicBezTo>
                    <a:pt x="3832" y="518"/>
                    <a:pt x="2249" y="264"/>
                    <a:pt x="729" y="11"/>
                  </a:cubicBezTo>
                  <a:cubicBezTo>
                    <a:pt x="692" y="4"/>
                    <a:pt x="65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6785700" y="1381225"/>
              <a:ext cx="89475" cy="38900"/>
            </a:xfrm>
            <a:custGeom>
              <a:rect b="b" l="l" r="r" t="t"/>
              <a:pathLst>
                <a:path extrusionOk="0" h="1556" w="3579">
                  <a:moveTo>
                    <a:pt x="637" y="1"/>
                  </a:moveTo>
                  <a:cubicBezTo>
                    <a:pt x="345" y="1"/>
                    <a:pt x="91" y="214"/>
                    <a:pt x="32" y="511"/>
                  </a:cubicBezTo>
                  <a:cubicBezTo>
                    <a:pt x="0" y="827"/>
                    <a:pt x="222" y="1144"/>
                    <a:pt x="539" y="1176"/>
                  </a:cubicBezTo>
                  <a:cubicBezTo>
                    <a:pt x="1299" y="1302"/>
                    <a:pt x="2059" y="1397"/>
                    <a:pt x="2850" y="1524"/>
                  </a:cubicBezTo>
                  <a:cubicBezTo>
                    <a:pt x="2882" y="1524"/>
                    <a:pt x="2914" y="1556"/>
                    <a:pt x="2945" y="1556"/>
                  </a:cubicBezTo>
                  <a:cubicBezTo>
                    <a:pt x="3230" y="1556"/>
                    <a:pt x="3484" y="1334"/>
                    <a:pt x="3515" y="1049"/>
                  </a:cubicBezTo>
                  <a:cubicBezTo>
                    <a:pt x="3579" y="732"/>
                    <a:pt x="3357" y="416"/>
                    <a:pt x="3009" y="352"/>
                  </a:cubicBezTo>
                  <a:cubicBezTo>
                    <a:pt x="2249" y="257"/>
                    <a:pt x="1489" y="131"/>
                    <a:pt x="697" y="4"/>
                  </a:cubicBezTo>
                  <a:cubicBezTo>
                    <a:pt x="677" y="2"/>
                    <a:pt x="65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6621025" y="1358900"/>
              <a:ext cx="79975" cy="35900"/>
            </a:xfrm>
            <a:custGeom>
              <a:rect b="b" l="l" r="r" t="t"/>
              <a:pathLst>
                <a:path extrusionOk="0" h="1436" w="3199">
                  <a:moveTo>
                    <a:pt x="622" y="0"/>
                  </a:moveTo>
                  <a:cubicBezTo>
                    <a:pt x="323" y="0"/>
                    <a:pt x="92" y="233"/>
                    <a:pt x="63" y="517"/>
                  </a:cubicBezTo>
                  <a:cubicBezTo>
                    <a:pt x="0" y="834"/>
                    <a:pt x="253" y="1119"/>
                    <a:pt x="570" y="1182"/>
                  </a:cubicBezTo>
                  <a:cubicBezTo>
                    <a:pt x="1203" y="1245"/>
                    <a:pt x="1837" y="1340"/>
                    <a:pt x="2502" y="1435"/>
                  </a:cubicBezTo>
                  <a:lnTo>
                    <a:pt x="2565" y="1435"/>
                  </a:lnTo>
                  <a:cubicBezTo>
                    <a:pt x="2882" y="1435"/>
                    <a:pt x="3135" y="1214"/>
                    <a:pt x="3167" y="929"/>
                  </a:cubicBezTo>
                  <a:cubicBezTo>
                    <a:pt x="3199" y="580"/>
                    <a:pt x="2977" y="295"/>
                    <a:pt x="2660" y="263"/>
                  </a:cubicBezTo>
                  <a:cubicBezTo>
                    <a:pt x="1995" y="168"/>
                    <a:pt x="1362" y="73"/>
                    <a:pt x="728" y="10"/>
                  </a:cubicBezTo>
                  <a:cubicBezTo>
                    <a:pt x="692" y="4"/>
                    <a:pt x="656" y="0"/>
                    <a:pt x="622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6446825" y="1337700"/>
              <a:ext cx="148075" cy="43625"/>
            </a:xfrm>
            <a:custGeom>
              <a:rect b="b" l="l" r="r" t="t"/>
              <a:pathLst>
                <a:path extrusionOk="0" h="1745" w="5923">
                  <a:moveTo>
                    <a:pt x="644" y="0"/>
                  </a:moveTo>
                  <a:cubicBezTo>
                    <a:pt x="346" y="0"/>
                    <a:pt x="62" y="243"/>
                    <a:pt x="33" y="541"/>
                  </a:cubicBezTo>
                  <a:cubicBezTo>
                    <a:pt x="1" y="890"/>
                    <a:pt x="254" y="1175"/>
                    <a:pt x="571" y="1206"/>
                  </a:cubicBezTo>
                  <a:cubicBezTo>
                    <a:pt x="2123" y="1365"/>
                    <a:pt x="3674" y="1555"/>
                    <a:pt x="5195" y="1745"/>
                  </a:cubicBezTo>
                  <a:lnTo>
                    <a:pt x="5290" y="1745"/>
                  </a:lnTo>
                  <a:cubicBezTo>
                    <a:pt x="5575" y="1745"/>
                    <a:pt x="5828" y="1523"/>
                    <a:pt x="5860" y="1206"/>
                  </a:cubicBezTo>
                  <a:cubicBezTo>
                    <a:pt x="5923" y="890"/>
                    <a:pt x="5670" y="573"/>
                    <a:pt x="5353" y="541"/>
                  </a:cubicBezTo>
                  <a:cubicBezTo>
                    <a:pt x="3801" y="351"/>
                    <a:pt x="2249" y="193"/>
                    <a:pt x="698" y="3"/>
                  </a:cubicBezTo>
                  <a:cubicBezTo>
                    <a:pt x="680" y="1"/>
                    <a:pt x="662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6176075" y="1313950"/>
              <a:ext cx="79175" cy="33350"/>
            </a:xfrm>
            <a:custGeom>
              <a:rect b="b" l="l" r="r" t="t"/>
              <a:pathLst>
                <a:path extrusionOk="0" h="1334" w="3167">
                  <a:moveTo>
                    <a:pt x="580" y="0"/>
                  </a:moveTo>
                  <a:cubicBezTo>
                    <a:pt x="285" y="0"/>
                    <a:pt x="30" y="243"/>
                    <a:pt x="0" y="541"/>
                  </a:cubicBezTo>
                  <a:cubicBezTo>
                    <a:pt x="0" y="890"/>
                    <a:pt x="222" y="1175"/>
                    <a:pt x="570" y="1175"/>
                  </a:cubicBezTo>
                  <a:cubicBezTo>
                    <a:pt x="1203" y="1238"/>
                    <a:pt x="1837" y="1270"/>
                    <a:pt x="2502" y="1333"/>
                  </a:cubicBezTo>
                  <a:lnTo>
                    <a:pt x="2534" y="1333"/>
                  </a:lnTo>
                  <a:cubicBezTo>
                    <a:pt x="2850" y="1333"/>
                    <a:pt x="3104" y="1080"/>
                    <a:pt x="3135" y="795"/>
                  </a:cubicBezTo>
                  <a:cubicBezTo>
                    <a:pt x="3167" y="446"/>
                    <a:pt x="2914" y="161"/>
                    <a:pt x="2597" y="161"/>
                  </a:cubicBezTo>
                  <a:cubicBezTo>
                    <a:pt x="1932" y="98"/>
                    <a:pt x="1298" y="35"/>
                    <a:pt x="633" y="3"/>
                  </a:cubicBezTo>
                  <a:cubicBezTo>
                    <a:pt x="615" y="1"/>
                    <a:pt x="598" y="0"/>
                    <a:pt x="580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6340750" y="1327400"/>
              <a:ext cx="89475" cy="35725"/>
            </a:xfrm>
            <a:custGeom>
              <a:rect b="b" l="l" r="r" t="t"/>
              <a:pathLst>
                <a:path extrusionOk="0" h="1429" w="3579">
                  <a:moveTo>
                    <a:pt x="612" y="1"/>
                  </a:moveTo>
                  <a:cubicBezTo>
                    <a:pt x="317" y="1"/>
                    <a:pt x="62" y="243"/>
                    <a:pt x="32" y="542"/>
                  </a:cubicBezTo>
                  <a:cubicBezTo>
                    <a:pt x="0" y="858"/>
                    <a:pt x="222" y="1175"/>
                    <a:pt x="570" y="1207"/>
                  </a:cubicBezTo>
                  <a:cubicBezTo>
                    <a:pt x="1330" y="1270"/>
                    <a:pt x="2090" y="1333"/>
                    <a:pt x="2882" y="1428"/>
                  </a:cubicBezTo>
                  <a:lnTo>
                    <a:pt x="2945" y="1428"/>
                  </a:lnTo>
                  <a:cubicBezTo>
                    <a:pt x="3230" y="1428"/>
                    <a:pt x="3484" y="1207"/>
                    <a:pt x="3515" y="890"/>
                  </a:cubicBezTo>
                  <a:cubicBezTo>
                    <a:pt x="3579" y="573"/>
                    <a:pt x="3325" y="257"/>
                    <a:pt x="3009" y="225"/>
                  </a:cubicBezTo>
                  <a:cubicBezTo>
                    <a:pt x="2217" y="162"/>
                    <a:pt x="1457" y="67"/>
                    <a:pt x="665" y="3"/>
                  </a:cubicBezTo>
                  <a:cubicBezTo>
                    <a:pt x="647" y="2"/>
                    <a:pt x="629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3938650" y="1554450"/>
              <a:ext cx="79975" cy="35900"/>
            </a:xfrm>
            <a:custGeom>
              <a:rect b="b" l="l" r="r" t="t"/>
              <a:pathLst>
                <a:path extrusionOk="0" h="1436" w="3199">
                  <a:moveTo>
                    <a:pt x="2600" y="1"/>
                  </a:moveTo>
                  <a:cubicBezTo>
                    <a:pt x="2568" y="1"/>
                    <a:pt x="2535" y="4"/>
                    <a:pt x="2502" y="10"/>
                  </a:cubicBezTo>
                  <a:lnTo>
                    <a:pt x="570" y="232"/>
                  </a:lnTo>
                  <a:cubicBezTo>
                    <a:pt x="222" y="264"/>
                    <a:pt x="0" y="580"/>
                    <a:pt x="32" y="897"/>
                  </a:cubicBezTo>
                  <a:cubicBezTo>
                    <a:pt x="95" y="1214"/>
                    <a:pt x="349" y="1435"/>
                    <a:pt x="634" y="1435"/>
                  </a:cubicBezTo>
                  <a:cubicBezTo>
                    <a:pt x="665" y="1435"/>
                    <a:pt x="697" y="1435"/>
                    <a:pt x="697" y="1404"/>
                  </a:cubicBezTo>
                  <a:lnTo>
                    <a:pt x="2629" y="1182"/>
                  </a:lnTo>
                  <a:cubicBezTo>
                    <a:pt x="2977" y="1150"/>
                    <a:pt x="3199" y="834"/>
                    <a:pt x="3167" y="517"/>
                  </a:cubicBezTo>
                  <a:cubicBezTo>
                    <a:pt x="3110" y="233"/>
                    <a:pt x="2876" y="1"/>
                    <a:pt x="2600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4384375" y="1503175"/>
              <a:ext cx="80000" cy="34925"/>
            </a:xfrm>
            <a:custGeom>
              <a:rect b="b" l="l" r="r" t="t"/>
              <a:pathLst>
                <a:path extrusionOk="0" h="1397" w="3200">
                  <a:moveTo>
                    <a:pt x="2556" y="0"/>
                  </a:moveTo>
                  <a:cubicBezTo>
                    <a:pt x="2539" y="0"/>
                    <a:pt x="2521" y="1"/>
                    <a:pt x="2503" y="3"/>
                  </a:cubicBezTo>
                  <a:cubicBezTo>
                    <a:pt x="1869" y="98"/>
                    <a:pt x="1204" y="161"/>
                    <a:pt x="571" y="225"/>
                  </a:cubicBezTo>
                  <a:cubicBezTo>
                    <a:pt x="223" y="256"/>
                    <a:pt x="1" y="541"/>
                    <a:pt x="33" y="858"/>
                  </a:cubicBezTo>
                  <a:cubicBezTo>
                    <a:pt x="64" y="1175"/>
                    <a:pt x="318" y="1396"/>
                    <a:pt x="634" y="1396"/>
                  </a:cubicBezTo>
                  <a:lnTo>
                    <a:pt x="698" y="1396"/>
                  </a:lnTo>
                  <a:cubicBezTo>
                    <a:pt x="1331" y="1333"/>
                    <a:pt x="1996" y="1270"/>
                    <a:pt x="2629" y="1206"/>
                  </a:cubicBezTo>
                  <a:cubicBezTo>
                    <a:pt x="2946" y="1175"/>
                    <a:pt x="3199" y="858"/>
                    <a:pt x="3168" y="541"/>
                  </a:cubicBezTo>
                  <a:cubicBezTo>
                    <a:pt x="3108" y="243"/>
                    <a:pt x="2851" y="0"/>
                    <a:pt x="2556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4210200" y="1514875"/>
              <a:ext cx="147300" cy="42225"/>
            </a:xfrm>
            <a:custGeom>
              <a:rect b="b" l="l" r="r" t="t"/>
              <a:pathLst>
                <a:path extrusionOk="0" h="1689" w="5892">
                  <a:moveTo>
                    <a:pt x="5293" y="0"/>
                  </a:moveTo>
                  <a:cubicBezTo>
                    <a:pt x="5261" y="0"/>
                    <a:pt x="5227" y="3"/>
                    <a:pt x="5194" y="10"/>
                  </a:cubicBezTo>
                  <a:cubicBezTo>
                    <a:pt x="3643" y="168"/>
                    <a:pt x="2091" y="327"/>
                    <a:pt x="539" y="517"/>
                  </a:cubicBezTo>
                  <a:cubicBezTo>
                    <a:pt x="222" y="548"/>
                    <a:pt x="1" y="833"/>
                    <a:pt x="32" y="1182"/>
                  </a:cubicBezTo>
                  <a:cubicBezTo>
                    <a:pt x="64" y="1467"/>
                    <a:pt x="317" y="1688"/>
                    <a:pt x="602" y="1688"/>
                  </a:cubicBezTo>
                  <a:lnTo>
                    <a:pt x="666" y="1688"/>
                  </a:lnTo>
                  <a:cubicBezTo>
                    <a:pt x="2249" y="1498"/>
                    <a:pt x="3769" y="1340"/>
                    <a:pt x="5321" y="1182"/>
                  </a:cubicBezTo>
                  <a:cubicBezTo>
                    <a:pt x="5638" y="1150"/>
                    <a:pt x="5891" y="833"/>
                    <a:pt x="5859" y="517"/>
                  </a:cubicBezTo>
                  <a:cubicBezTo>
                    <a:pt x="5831" y="233"/>
                    <a:pt x="5574" y="0"/>
                    <a:pt x="5293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4103325" y="1533250"/>
              <a:ext cx="89475" cy="36525"/>
            </a:xfrm>
            <a:custGeom>
              <a:rect b="b" l="l" r="r" t="t"/>
              <a:pathLst>
                <a:path extrusionOk="0" h="1461" w="3579">
                  <a:moveTo>
                    <a:pt x="2943" y="0"/>
                  </a:moveTo>
                  <a:cubicBezTo>
                    <a:pt x="2923" y="0"/>
                    <a:pt x="2902" y="1"/>
                    <a:pt x="2882" y="3"/>
                  </a:cubicBezTo>
                  <a:cubicBezTo>
                    <a:pt x="2122" y="98"/>
                    <a:pt x="1330" y="193"/>
                    <a:pt x="570" y="288"/>
                  </a:cubicBezTo>
                  <a:cubicBezTo>
                    <a:pt x="222" y="320"/>
                    <a:pt x="0" y="605"/>
                    <a:pt x="32" y="922"/>
                  </a:cubicBezTo>
                  <a:cubicBezTo>
                    <a:pt x="64" y="1238"/>
                    <a:pt x="317" y="1460"/>
                    <a:pt x="634" y="1460"/>
                  </a:cubicBezTo>
                  <a:lnTo>
                    <a:pt x="697" y="1460"/>
                  </a:lnTo>
                  <a:cubicBezTo>
                    <a:pt x="1489" y="1365"/>
                    <a:pt x="2249" y="1270"/>
                    <a:pt x="3009" y="1175"/>
                  </a:cubicBezTo>
                  <a:cubicBezTo>
                    <a:pt x="3357" y="1143"/>
                    <a:pt x="3579" y="858"/>
                    <a:pt x="3547" y="510"/>
                  </a:cubicBezTo>
                  <a:cubicBezTo>
                    <a:pt x="3518" y="213"/>
                    <a:pt x="3238" y="0"/>
                    <a:pt x="2943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3764475" y="1567900"/>
              <a:ext cx="148075" cy="44625"/>
            </a:xfrm>
            <a:custGeom>
              <a:rect b="b" l="l" r="r" t="t"/>
              <a:pathLst>
                <a:path extrusionOk="0" h="1785" w="5923">
                  <a:moveTo>
                    <a:pt x="5301" y="1"/>
                  </a:moveTo>
                  <a:cubicBezTo>
                    <a:pt x="5266" y="1"/>
                    <a:pt x="5230" y="4"/>
                    <a:pt x="5194" y="11"/>
                  </a:cubicBezTo>
                  <a:cubicBezTo>
                    <a:pt x="3674" y="201"/>
                    <a:pt x="2122" y="391"/>
                    <a:pt x="570" y="581"/>
                  </a:cubicBezTo>
                  <a:cubicBezTo>
                    <a:pt x="222" y="644"/>
                    <a:pt x="0" y="929"/>
                    <a:pt x="32" y="1277"/>
                  </a:cubicBezTo>
                  <a:cubicBezTo>
                    <a:pt x="95" y="1562"/>
                    <a:pt x="348" y="1784"/>
                    <a:pt x="633" y="1784"/>
                  </a:cubicBezTo>
                  <a:lnTo>
                    <a:pt x="728" y="1784"/>
                  </a:lnTo>
                  <a:cubicBezTo>
                    <a:pt x="2280" y="1562"/>
                    <a:pt x="3800" y="1372"/>
                    <a:pt x="5352" y="1182"/>
                  </a:cubicBezTo>
                  <a:cubicBezTo>
                    <a:pt x="5669" y="1119"/>
                    <a:pt x="5922" y="834"/>
                    <a:pt x="5859" y="517"/>
                  </a:cubicBezTo>
                  <a:cubicBezTo>
                    <a:pt x="5830" y="234"/>
                    <a:pt x="5599" y="1"/>
                    <a:pt x="5301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176075" y="1460425"/>
              <a:ext cx="79175" cy="33325"/>
            </a:xfrm>
            <a:custGeom>
              <a:rect b="b" l="l" r="r" t="t"/>
              <a:pathLst>
                <a:path extrusionOk="0" h="1333" w="3167">
                  <a:moveTo>
                    <a:pt x="580" y="0"/>
                  </a:moveTo>
                  <a:cubicBezTo>
                    <a:pt x="285" y="0"/>
                    <a:pt x="30" y="242"/>
                    <a:pt x="0" y="541"/>
                  </a:cubicBezTo>
                  <a:cubicBezTo>
                    <a:pt x="0" y="889"/>
                    <a:pt x="222" y="1174"/>
                    <a:pt x="570" y="1174"/>
                  </a:cubicBezTo>
                  <a:cubicBezTo>
                    <a:pt x="1203" y="1238"/>
                    <a:pt x="1837" y="1270"/>
                    <a:pt x="2502" y="1333"/>
                  </a:cubicBezTo>
                  <a:lnTo>
                    <a:pt x="2534" y="1333"/>
                  </a:lnTo>
                  <a:cubicBezTo>
                    <a:pt x="2850" y="1333"/>
                    <a:pt x="3104" y="1079"/>
                    <a:pt x="3135" y="794"/>
                  </a:cubicBezTo>
                  <a:cubicBezTo>
                    <a:pt x="3167" y="446"/>
                    <a:pt x="2914" y="161"/>
                    <a:pt x="2597" y="161"/>
                  </a:cubicBezTo>
                  <a:cubicBezTo>
                    <a:pt x="1932" y="98"/>
                    <a:pt x="1298" y="34"/>
                    <a:pt x="633" y="3"/>
                  </a:cubicBezTo>
                  <a:cubicBezTo>
                    <a:pt x="615" y="1"/>
                    <a:pt x="598" y="0"/>
                    <a:pt x="580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6785700" y="1527700"/>
              <a:ext cx="89475" cy="38900"/>
            </a:xfrm>
            <a:custGeom>
              <a:rect b="b" l="l" r="r" t="t"/>
              <a:pathLst>
                <a:path extrusionOk="0" h="1556" w="3579">
                  <a:moveTo>
                    <a:pt x="637" y="1"/>
                  </a:moveTo>
                  <a:cubicBezTo>
                    <a:pt x="345" y="1"/>
                    <a:pt x="91" y="214"/>
                    <a:pt x="32" y="510"/>
                  </a:cubicBezTo>
                  <a:cubicBezTo>
                    <a:pt x="0" y="827"/>
                    <a:pt x="222" y="1144"/>
                    <a:pt x="539" y="1175"/>
                  </a:cubicBezTo>
                  <a:cubicBezTo>
                    <a:pt x="1299" y="1302"/>
                    <a:pt x="2059" y="1429"/>
                    <a:pt x="2850" y="1524"/>
                  </a:cubicBezTo>
                  <a:cubicBezTo>
                    <a:pt x="2882" y="1555"/>
                    <a:pt x="2914" y="1555"/>
                    <a:pt x="2945" y="1555"/>
                  </a:cubicBezTo>
                  <a:cubicBezTo>
                    <a:pt x="3230" y="1555"/>
                    <a:pt x="3484" y="1334"/>
                    <a:pt x="3515" y="1049"/>
                  </a:cubicBezTo>
                  <a:cubicBezTo>
                    <a:pt x="3579" y="732"/>
                    <a:pt x="3357" y="415"/>
                    <a:pt x="3009" y="352"/>
                  </a:cubicBezTo>
                  <a:cubicBezTo>
                    <a:pt x="2249" y="257"/>
                    <a:pt x="1489" y="130"/>
                    <a:pt x="697" y="4"/>
                  </a:cubicBezTo>
                  <a:cubicBezTo>
                    <a:pt x="677" y="2"/>
                    <a:pt x="65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6891000" y="1544325"/>
              <a:ext cx="147275" cy="49200"/>
            </a:xfrm>
            <a:custGeom>
              <a:rect b="b" l="l" r="r" t="t"/>
              <a:pathLst>
                <a:path extrusionOk="0" h="1968" w="5891">
                  <a:moveTo>
                    <a:pt x="660" y="0"/>
                  </a:moveTo>
                  <a:cubicBezTo>
                    <a:pt x="368" y="0"/>
                    <a:pt x="93" y="187"/>
                    <a:pt x="64" y="510"/>
                  </a:cubicBezTo>
                  <a:cubicBezTo>
                    <a:pt x="0" y="827"/>
                    <a:pt x="222" y="1144"/>
                    <a:pt x="539" y="1175"/>
                  </a:cubicBezTo>
                  <a:cubicBezTo>
                    <a:pt x="2059" y="1429"/>
                    <a:pt x="3610" y="1682"/>
                    <a:pt x="5162" y="1967"/>
                  </a:cubicBezTo>
                  <a:lnTo>
                    <a:pt x="5257" y="1967"/>
                  </a:lnTo>
                  <a:cubicBezTo>
                    <a:pt x="5542" y="1967"/>
                    <a:pt x="5796" y="1745"/>
                    <a:pt x="5859" y="1460"/>
                  </a:cubicBezTo>
                  <a:cubicBezTo>
                    <a:pt x="5891" y="1144"/>
                    <a:pt x="5669" y="827"/>
                    <a:pt x="5352" y="795"/>
                  </a:cubicBezTo>
                  <a:cubicBezTo>
                    <a:pt x="3832" y="510"/>
                    <a:pt x="2249" y="257"/>
                    <a:pt x="729" y="4"/>
                  </a:cubicBezTo>
                  <a:cubicBezTo>
                    <a:pt x="706" y="1"/>
                    <a:pt x="683" y="0"/>
                    <a:pt x="660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4549075" y="1486550"/>
              <a:ext cx="89475" cy="34925"/>
            </a:xfrm>
            <a:custGeom>
              <a:rect b="b" l="l" r="r" t="t"/>
              <a:pathLst>
                <a:path extrusionOk="0" h="1397" w="3579">
                  <a:moveTo>
                    <a:pt x="2968" y="0"/>
                  </a:moveTo>
                  <a:cubicBezTo>
                    <a:pt x="2950" y="0"/>
                    <a:pt x="2932" y="1"/>
                    <a:pt x="2914" y="3"/>
                  </a:cubicBezTo>
                  <a:cubicBezTo>
                    <a:pt x="2122" y="66"/>
                    <a:pt x="1362" y="161"/>
                    <a:pt x="570" y="225"/>
                  </a:cubicBezTo>
                  <a:cubicBezTo>
                    <a:pt x="253" y="256"/>
                    <a:pt x="0" y="541"/>
                    <a:pt x="32" y="858"/>
                  </a:cubicBezTo>
                  <a:cubicBezTo>
                    <a:pt x="63" y="1175"/>
                    <a:pt x="317" y="1396"/>
                    <a:pt x="633" y="1396"/>
                  </a:cubicBezTo>
                  <a:lnTo>
                    <a:pt x="697" y="1396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25" y="1143"/>
                    <a:pt x="3579" y="858"/>
                    <a:pt x="3547" y="541"/>
                  </a:cubicBezTo>
                  <a:cubicBezTo>
                    <a:pt x="3547" y="242"/>
                    <a:pt x="3265" y="0"/>
                    <a:pt x="2968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621025" y="1505375"/>
              <a:ext cx="79975" cy="35875"/>
            </a:xfrm>
            <a:custGeom>
              <a:rect b="b" l="l" r="r" t="t"/>
              <a:pathLst>
                <a:path extrusionOk="0" h="1435" w="3199">
                  <a:moveTo>
                    <a:pt x="622" y="0"/>
                  </a:moveTo>
                  <a:cubicBezTo>
                    <a:pt x="323" y="0"/>
                    <a:pt x="92" y="233"/>
                    <a:pt x="63" y="517"/>
                  </a:cubicBezTo>
                  <a:cubicBezTo>
                    <a:pt x="0" y="833"/>
                    <a:pt x="253" y="1118"/>
                    <a:pt x="570" y="1182"/>
                  </a:cubicBezTo>
                  <a:cubicBezTo>
                    <a:pt x="1203" y="1245"/>
                    <a:pt x="1837" y="1340"/>
                    <a:pt x="2502" y="1435"/>
                  </a:cubicBezTo>
                  <a:lnTo>
                    <a:pt x="2565" y="1435"/>
                  </a:lnTo>
                  <a:cubicBezTo>
                    <a:pt x="2882" y="1435"/>
                    <a:pt x="3135" y="1213"/>
                    <a:pt x="3167" y="928"/>
                  </a:cubicBezTo>
                  <a:cubicBezTo>
                    <a:pt x="3199" y="580"/>
                    <a:pt x="2977" y="295"/>
                    <a:pt x="2660" y="263"/>
                  </a:cubicBezTo>
                  <a:cubicBezTo>
                    <a:pt x="1995" y="168"/>
                    <a:pt x="1362" y="73"/>
                    <a:pt x="728" y="10"/>
                  </a:cubicBezTo>
                  <a:cubicBezTo>
                    <a:pt x="692" y="3"/>
                    <a:pt x="656" y="0"/>
                    <a:pt x="622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001100" y="1449400"/>
              <a:ext cx="147275" cy="36450"/>
            </a:xfrm>
            <a:custGeom>
              <a:rect b="b" l="l" r="r" t="t"/>
              <a:pathLst>
                <a:path extrusionOk="0" h="1458" w="5891">
                  <a:moveTo>
                    <a:pt x="634" y="0"/>
                  </a:moveTo>
                  <a:cubicBezTo>
                    <a:pt x="317" y="0"/>
                    <a:pt x="32" y="254"/>
                    <a:pt x="0" y="570"/>
                  </a:cubicBezTo>
                  <a:cubicBezTo>
                    <a:pt x="0" y="919"/>
                    <a:pt x="254" y="1172"/>
                    <a:pt x="570" y="1204"/>
                  </a:cubicBezTo>
                  <a:cubicBezTo>
                    <a:pt x="2122" y="1267"/>
                    <a:pt x="3674" y="1362"/>
                    <a:pt x="5226" y="1457"/>
                  </a:cubicBezTo>
                  <a:lnTo>
                    <a:pt x="5257" y="1457"/>
                  </a:lnTo>
                  <a:cubicBezTo>
                    <a:pt x="5574" y="1457"/>
                    <a:pt x="5827" y="1235"/>
                    <a:pt x="5859" y="919"/>
                  </a:cubicBezTo>
                  <a:cubicBezTo>
                    <a:pt x="5891" y="602"/>
                    <a:pt x="5637" y="317"/>
                    <a:pt x="5321" y="285"/>
                  </a:cubicBezTo>
                  <a:cubicBezTo>
                    <a:pt x="3769" y="190"/>
                    <a:pt x="2185" y="95"/>
                    <a:pt x="63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6340750" y="1473875"/>
              <a:ext cx="89475" cy="35725"/>
            </a:xfrm>
            <a:custGeom>
              <a:rect b="b" l="l" r="r" t="t"/>
              <a:pathLst>
                <a:path extrusionOk="0" h="1429" w="3579">
                  <a:moveTo>
                    <a:pt x="612" y="0"/>
                  </a:moveTo>
                  <a:cubicBezTo>
                    <a:pt x="317" y="0"/>
                    <a:pt x="62" y="243"/>
                    <a:pt x="32" y="541"/>
                  </a:cubicBezTo>
                  <a:cubicBezTo>
                    <a:pt x="0" y="858"/>
                    <a:pt x="254" y="1175"/>
                    <a:pt x="570" y="1175"/>
                  </a:cubicBezTo>
                  <a:cubicBezTo>
                    <a:pt x="1330" y="1270"/>
                    <a:pt x="2122" y="1333"/>
                    <a:pt x="2882" y="1397"/>
                  </a:cubicBezTo>
                  <a:cubicBezTo>
                    <a:pt x="2914" y="1397"/>
                    <a:pt x="2914" y="1428"/>
                    <a:pt x="2945" y="1428"/>
                  </a:cubicBezTo>
                  <a:cubicBezTo>
                    <a:pt x="3230" y="1428"/>
                    <a:pt x="3515" y="1175"/>
                    <a:pt x="3547" y="890"/>
                  </a:cubicBezTo>
                  <a:cubicBezTo>
                    <a:pt x="3579" y="573"/>
                    <a:pt x="3325" y="256"/>
                    <a:pt x="3009" y="225"/>
                  </a:cubicBezTo>
                  <a:cubicBezTo>
                    <a:pt x="2217" y="161"/>
                    <a:pt x="1457" y="66"/>
                    <a:pt x="665" y="3"/>
                  </a:cubicBezTo>
                  <a:cubicBezTo>
                    <a:pt x="647" y="1"/>
                    <a:pt x="629" y="0"/>
                    <a:pt x="612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6446825" y="1484775"/>
              <a:ext cx="148075" cy="43025"/>
            </a:xfrm>
            <a:custGeom>
              <a:rect b="b" l="l" r="r" t="t"/>
              <a:pathLst>
                <a:path extrusionOk="0" h="1721" w="5923">
                  <a:moveTo>
                    <a:pt x="599" y="1"/>
                  </a:moveTo>
                  <a:cubicBezTo>
                    <a:pt x="318" y="1"/>
                    <a:pt x="61" y="234"/>
                    <a:pt x="33" y="517"/>
                  </a:cubicBezTo>
                  <a:cubicBezTo>
                    <a:pt x="1" y="834"/>
                    <a:pt x="254" y="1151"/>
                    <a:pt x="571" y="1182"/>
                  </a:cubicBezTo>
                  <a:cubicBezTo>
                    <a:pt x="2123" y="1341"/>
                    <a:pt x="3674" y="1531"/>
                    <a:pt x="5195" y="1721"/>
                  </a:cubicBezTo>
                  <a:lnTo>
                    <a:pt x="5290" y="1721"/>
                  </a:lnTo>
                  <a:cubicBezTo>
                    <a:pt x="5575" y="1721"/>
                    <a:pt x="5828" y="1499"/>
                    <a:pt x="5860" y="1182"/>
                  </a:cubicBezTo>
                  <a:cubicBezTo>
                    <a:pt x="5923" y="866"/>
                    <a:pt x="5670" y="581"/>
                    <a:pt x="5353" y="517"/>
                  </a:cubicBezTo>
                  <a:cubicBezTo>
                    <a:pt x="3801" y="359"/>
                    <a:pt x="2249" y="169"/>
                    <a:pt x="698" y="10"/>
                  </a:cubicBezTo>
                  <a:cubicBezTo>
                    <a:pt x="665" y="4"/>
                    <a:pt x="631" y="1"/>
                    <a:pt x="599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5552975" y="1439100"/>
              <a:ext cx="147275" cy="30125"/>
            </a:xfrm>
            <a:custGeom>
              <a:rect b="b" l="l" r="r" t="t"/>
              <a:pathLst>
                <a:path extrusionOk="0" h="1205" w="5891">
                  <a:moveTo>
                    <a:pt x="602" y="1"/>
                  </a:moveTo>
                  <a:cubicBezTo>
                    <a:pt x="285" y="1"/>
                    <a:pt x="0" y="254"/>
                    <a:pt x="0" y="602"/>
                  </a:cubicBezTo>
                  <a:cubicBezTo>
                    <a:pt x="0" y="919"/>
                    <a:pt x="285" y="1172"/>
                    <a:pt x="602" y="1172"/>
                  </a:cubicBezTo>
                  <a:lnTo>
                    <a:pt x="1552" y="1172"/>
                  </a:lnTo>
                  <a:cubicBezTo>
                    <a:pt x="2787" y="1172"/>
                    <a:pt x="4022" y="1204"/>
                    <a:pt x="5289" y="1204"/>
                  </a:cubicBezTo>
                  <a:cubicBezTo>
                    <a:pt x="5606" y="1204"/>
                    <a:pt x="5859" y="951"/>
                    <a:pt x="5891" y="634"/>
                  </a:cubicBezTo>
                  <a:cubicBezTo>
                    <a:pt x="5891" y="286"/>
                    <a:pt x="5606" y="32"/>
                    <a:pt x="5289" y="32"/>
                  </a:cubicBezTo>
                  <a:cubicBezTo>
                    <a:pt x="4054" y="1"/>
                    <a:pt x="2819" y="1"/>
                    <a:pt x="1552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5104850" y="1446175"/>
              <a:ext cx="147300" cy="34925"/>
            </a:xfrm>
            <a:custGeom>
              <a:rect b="b" l="l" r="r" t="t"/>
              <a:pathLst>
                <a:path extrusionOk="0" h="1397" w="5892">
                  <a:moveTo>
                    <a:pt x="5311" y="0"/>
                  </a:moveTo>
                  <a:cubicBezTo>
                    <a:pt x="5294" y="0"/>
                    <a:pt x="5276" y="1"/>
                    <a:pt x="5258" y="3"/>
                  </a:cubicBezTo>
                  <a:cubicBezTo>
                    <a:pt x="3706" y="66"/>
                    <a:pt x="2123" y="129"/>
                    <a:pt x="571" y="193"/>
                  </a:cubicBezTo>
                  <a:cubicBezTo>
                    <a:pt x="254" y="224"/>
                    <a:pt x="1" y="509"/>
                    <a:pt x="1" y="826"/>
                  </a:cubicBezTo>
                  <a:cubicBezTo>
                    <a:pt x="32" y="1143"/>
                    <a:pt x="286" y="1396"/>
                    <a:pt x="602" y="1396"/>
                  </a:cubicBezTo>
                  <a:lnTo>
                    <a:pt x="634" y="1396"/>
                  </a:lnTo>
                  <a:cubicBezTo>
                    <a:pt x="2186" y="1301"/>
                    <a:pt x="3769" y="1238"/>
                    <a:pt x="5290" y="1174"/>
                  </a:cubicBezTo>
                  <a:cubicBezTo>
                    <a:pt x="5638" y="1174"/>
                    <a:pt x="5891" y="889"/>
                    <a:pt x="5860" y="573"/>
                  </a:cubicBezTo>
                  <a:cubicBezTo>
                    <a:pt x="5860" y="244"/>
                    <a:pt x="5606" y="0"/>
                    <a:pt x="5311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5446100" y="1439100"/>
              <a:ext cx="87900" cy="30900"/>
            </a:xfrm>
            <a:custGeom>
              <a:rect b="b" l="l" r="r" t="t"/>
              <a:pathLst>
                <a:path extrusionOk="0" h="1236" w="3516">
                  <a:moveTo>
                    <a:pt x="2914" y="1"/>
                  </a:moveTo>
                  <a:cubicBezTo>
                    <a:pt x="2154" y="32"/>
                    <a:pt x="1362" y="32"/>
                    <a:pt x="570" y="32"/>
                  </a:cubicBezTo>
                  <a:cubicBezTo>
                    <a:pt x="253" y="32"/>
                    <a:pt x="0" y="317"/>
                    <a:pt x="0" y="634"/>
                  </a:cubicBezTo>
                  <a:cubicBezTo>
                    <a:pt x="0" y="951"/>
                    <a:pt x="253" y="1236"/>
                    <a:pt x="602" y="1236"/>
                  </a:cubicBezTo>
                  <a:cubicBezTo>
                    <a:pt x="1394" y="1204"/>
                    <a:pt x="2154" y="1204"/>
                    <a:pt x="2945" y="1204"/>
                  </a:cubicBezTo>
                  <a:cubicBezTo>
                    <a:pt x="3262" y="1204"/>
                    <a:pt x="3515" y="919"/>
                    <a:pt x="3515" y="602"/>
                  </a:cubicBezTo>
                  <a:cubicBezTo>
                    <a:pt x="3515" y="286"/>
                    <a:pt x="3262" y="1"/>
                    <a:pt x="2945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5279825" y="1442275"/>
              <a:ext cx="79200" cy="31700"/>
            </a:xfrm>
            <a:custGeom>
              <a:rect b="b" l="l" r="r" t="t"/>
              <a:pathLst>
                <a:path extrusionOk="0" h="1268" w="3168">
                  <a:moveTo>
                    <a:pt x="2534" y="0"/>
                  </a:moveTo>
                  <a:cubicBezTo>
                    <a:pt x="1901" y="32"/>
                    <a:pt x="1236" y="32"/>
                    <a:pt x="602" y="64"/>
                  </a:cubicBezTo>
                  <a:cubicBezTo>
                    <a:pt x="254" y="95"/>
                    <a:pt x="1" y="349"/>
                    <a:pt x="32" y="697"/>
                  </a:cubicBezTo>
                  <a:cubicBezTo>
                    <a:pt x="32" y="1014"/>
                    <a:pt x="286" y="1267"/>
                    <a:pt x="602" y="1267"/>
                  </a:cubicBezTo>
                  <a:lnTo>
                    <a:pt x="634" y="1267"/>
                  </a:lnTo>
                  <a:lnTo>
                    <a:pt x="2597" y="1204"/>
                  </a:lnTo>
                  <a:cubicBezTo>
                    <a:pt x="2914" y="1172"/>
                    <a:pt x="3168" y="919"/>
                    <a:pt x="3168" y="570"/>
                  </a:cubicBezTo>
                  <a:cubicBezTo>
                    <a:pt x="3136" y="254"/>
                    <a:pt x="2883" y="0"/>
                    <a:pt x="253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4656750" y="1472350"/>
              <a:ext cx="147275" cy="39625"/>
            </a:xfrm>
            <a:custGeom>
              <a:rect b="b" l="l" r="r" t="t"/>
              <a:pathLst>
                <a:path extrusionOk="0" h="1585" w="5891">
                  <a:moveTo>
                    <a:pt x="5225" y="1"/>
                  </a:moveTo>
                  <a:cubicBezTo>
                    <a:pt x="3674" y="127"/>
                    <a:pt x="2122" y="254"/>
                    <a:pt x="570" y="412"/>
                  </a:cubicBezTo>
                  <a:cubicBezTo>
                    <a:pt x="222" y="412"/>
                    <a:pt x="0" y="729"/>
                    <a:pt x="32" y="1046"/>
                  </a:cubicBezTo>
                  <a:cubicBezTo>
                    <a:pt x="63" y="1363"/>
                    <a:pt x="317" y="1584"/>
                    <a:pt x="602" y="1584"/>
                  </a:cubicBezTo>
                  <a:lnTo>
                    <a:pt x="665" y="1584"/>
                  </a:lnTo>
                  <a:cubicBezTo>
                    <a:pt x="2217" y="1458"/>
                    <a:pt x="3769" y="1299"/>
                    <a:pt x="5320" y="1204"/>
                  </a:cubicBezTo>
                  <a:cubicBezTo>
                    <a:pt x="5637" y="1173"/>
                    <a:pt x="5891" y="888"/>
                    <a:pt x="5859" y="539"/>
                  </a:cubicBezTo>
                  <a:cubicBezTo>
                    <a:pt x="5827" y="222"/>
                    <a:pt x="5574" y="1"/>
                    <a:pt x="5225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4997175" y="1453350"/>
              <a:ext cx="88700" cy="33275"/>
            </a:xfrm>
            <a:custGeom>
              <a:rect b="b" l="l" r="r" t="t"/>
              <a:pathLst>
                <a:path extrusionOk="0" h="1331" w="3548">
                  <a:moveTo>
                    <a:pt x="2914" y="1"/>
                  </a:moveTo>
                  <a:cubicBezTo>
                    <a:pt x="2154" y="64"/>
                    <a:pt x="1363" y="96"/>
                    <a:pt x="571" y="159"/>
                  </a:cubicBezTo>
                  <a:cubicBezTo>
                    <a:pt x="254" y="159"/>
                    <a:pt x="1" y="444"/>
                    <a:pt x="32" y="792"/>
                  </a:cubicBezTo>
                  <a:cubicBezTo>
                    <a:pt x="32" y="1109"/>
                    <a:pt x="286" y="1331"/>
                    <a:pt x="602" y="1331"/>
                  </a:cubicBezTo>
                  <a:lnTo>
                    <a:pt x="634" y="1331"/>
                  </a:lnTo>
                  <a:cubicBezTo>
                    <a:pt x="1426" y="1299"/>
                    <a:pt x="2218" y="1236"/>
                    <a:pt x="2978" y="1204"/>
                  </a:cubicBezTo>
                  <a:cubicBezTo>
                    <a:pt x="3326" y="1172"/>
                    <a:pt x="3548" y="919"/>
                    <a:pt x="3548" y="571"/>
                  </a:cubicBezTo>
                  <a:cubicBezTo>
                    <a:pt x="3516" y="254"/>
                    <a:pt x="3263" y="1"/>
                    <a:pt x="2914" y="1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4831700" y="1464450"/>
              <a:ext cx="79200" cy="33275"/>
            </a:xfrm>
            <a:custGeom>
              <a:rect b="b" l="l" r="r" t="t"/>
              <a:pathLst>
                <a:path extrusionOk="0" h="1331" w="3168">
                  <a:moveTo>
                    <a:pt x="2534" y="0"/>
                  </a:moveTo>
                  <a:cubicBezTo>
                    <a:pt x="1869" y="63"/>
                    <a:pt x="1236" y="95"/>
                    <a:pt x="571" y="158"/>
                  </a:cubicBezTo>
                  <a:cubicBezTo>
                    <a:pt x="254" y="158"/>
                    <a:pt x="1" y="443"/>
                    <a:pt x="33" y="792"/>
                  </a:cubicBezTo>
                  <a:cubicBezTo>
                    <a:pt x="33" y="1109"/>
                    <a:pt x="318" y="1330"/>
                    <a:pt x="603" y="1330"/>
                  </a:cubicBezTo>
                  <a:lnTo>
                    <a:pt x="666" y="1330"/>
                  </a:lnTo>
                  <a:cubicBezTo>
                    <a:pt x="1299" y="1299"/>
                    <a:pt x="1964" y="1235"/>
                    <a:pt x="2598" y="1204"/>
                  </a:cubicBezTo>
                  <a:cubicBezTo>
                    <a:pt x="2914" y="1172"/>
                    <a:pt x="3168" y="887"/>
                    <a:pt x="3136" y="570"/>
                  </a:cubicBezTo>
                  <a:cubicBezTo>
                    <a:pt x="3136" y="222"/>
                    <a:pt x="2851" y="0"/>
                    <a:pt x="253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5894200" y="1444650"/>
              <a:ext cx="88700" cy="32475"/>
            </a:xfrm>
            <a:custGeom>
              <a:rect b="b" l="l" r="r" t="t"/>
              <a:pathLst>
                <a:path extrusionOk="0" h="1299" w="3548">
                  <a:moveTo>
                    <a:pt x="634" y="0"/>
                  </a:moveTo>
                  <a:cubicBezTo>
                    <a:pt x="286" y="0"/>
                    <a:pt x="32" y="254"/>
                    <a:pt x="1" y="570"/>
                  </a:cubicBezTo>
                  <a:cubicBezTo>
                    <a:pt x="1" y="919"/>
                    <a:pt x="254" y="1172"/>
                    <a:pt x="571" y="1204"/>
                  </a:cubicBezTo>
                  <a:cubicBezTo>
                    <a:pt x="1363" y="1235"/>
                    <a:pt x="2123" y="1267"/>
                    <a:pt x="2914" y="1299"/>
                  </a:cubicBezTo>
                  <a:lnTo>
                    <a:pt x="2946" y="1299"/>
                  </a:lnTo>
                  <a:cubicBezTo>
                    <a:pt x="3263" y="1299"/>
                    <a:pt x="3516" y="1045"/>
                    <a:pt x="3516" y="729"/>
                  </a:cubicBezTo>
                  <a:cubicBezTo>
                    <a:pt x="3548" y="412"/>
                    <a:pt x="3294" y="127"/>
                    <a:pt x="2946" y="95"/>
                  </a:cubicBezTo>
                  <a:cubicBezTo>
                    <a:pt x="2186" y="64"/>
                    <a:pt x="1394" y="32"/>
                    <a:pt x="634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5728725" y="1440700"/>
              <a:ext cx="78425" cy="30100"/>
            </a:xfrm>
            <a:custGeom>
              <a:rect b="b" l="l" r="r" t="t"/>
              <a:pathLst>
                <a:path extrusionOk="0" h="1204" w="3137">
                  <a:moveTo>
                    <a:pt x="603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72"/>
                    <a:pt x="571" y="1172"/>
                  </a:cubicBezTo>
                  <a:cubicBezTo>
                    <a:pt x="1236" y="1203"/>
                    <a:pt x="1869" y="1203"/>
                    <a:pt x="2535" y="1203"/>
                  </a:cubicBezTo>
                  <a:cubicBezTo>
                    <a:pt x="2851" y="1203"/>
                    <a:pt x="3136" y="950"/>
                    <a:pt x="3136" y="633"/>
                  </a:cubicBezTo>
                  <a:cubicBezTo>
                    <a:pt x="3136" y="317"/>
                    <a:pt x="2883" y="32"/>
                    <a:pt x="2566" y="32"/>
                  </a:cubicBezTo>
                  <a:cubicBezTo>
                    <a:pt x="1901" y="0"/>
                    <a:pt x="1236" y="0"/>
                    <a:pt x="603" y="0"/>
                  </a:cubicBezTo>
                  <a:close/>
                </a:path>
              </a:pathLst>
            </a:custGeom>
            <a:solidFill>
              <a:srgbClr val="FFFFFF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494" name="Google Shape;494;p30"/>
          <p:cNvSpPr txBox="1"/>
          <p:nvPr/>
        </p:nvSpPr>
        <p:spPr>
          <a:xfrm>
            <a:off x="651975" y="3221225"/>
            <a:ext cx="3557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03125" y="1211925"/>
            <a:ext cx="7729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5000649" y="571915"/>
            <a:ext cx="4181625" cy="408608"/>
            <a:chOff x="3764475" y="1292625"/>
            <a:chExt cx="3273800" cy="319900"/>
          </a:xfrm>
        </p:grpSpPr>
        <p:sp>
          <p:nvSpPr>
            <p:cNvPr id="37" name="Google Shape;37;p4"/>
            <p:cNvSpPr/>
            <p:nvPr/>
          </p:nvSpPr>
          <p:spPr>
            <a:xfrm>
              <a:off x="3938650" y="1407975"/>
              <a:ext cx="79975" cy="35900"/>
            </a:xfrm>
            <a:custGeom>
              <a:rect b="b" l="l" r="r" t="t"/>
              <a:pathLst>
                <a:path extrusionOk="0" h="1436" w="3199">
                  <a:moveTo>
                    <a:pt x="2600" y="1"/>
                  </a:moveTo>
                  <a:cubicBezTo>
                    <a:pt x="2568" y="1"/>
                    <a:pt x="2535" y="4"/>
                    <a:pt x="2502" y="11"/>
                  </a:cubicBezTo>
                  <a:lnTo>
                    <a:pt x="570" y="232"/>
                  </a:lnTo>
                  <a:cubicBezTo>
                    <a:pt x="222" y="264"/>
                    <a:pt x="0" y="581"/>
                    <a:pt x="32" y="897"/>
                  </a:cubicBezTo>
                  <a:cubicBezTo>
                    <a:pt x="95" y="1214"/>
                    <a:pt x="349" y="1436"/>
                    <a:pt x="634" y="1436"/>
                  </a:cubicBezTo>
                  <a:cubicBezTo>
                    <a:pt x="665" y="1436"/>
                    <a:pt x="697" y="1436"/>
                    <a:pt x="697" y="1404"/>
                  </a:cubicBezTo>
                  <a:lnTo>
                    <a:pt x="2629" y="1182"/>
                  </a:lnTo>
                  <a:cubicBezTo>
                    <a:pt x="2977" y="1151"/>
                    <a:pt x="3199" y="834"/>
                    <a:pt x="3167" y="517"/>
                  </a:cubicBezTo>
                  <a:cubicBezTo>
                    <a:pt x="3110" y="234"/>
                    <a:pt x="2876" y="1"/>
                    <a:pt x="2600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446100" y="1292625"/>
              <a:ext cx="87900" cy="30925"/>
            </a:xfrm>
            <a:custGeom>
              <a:rect b="b" l="l" r="r" t="t"/>
              <a:pathLst>
                <a:path extrusionOk="0" h="1237" w="3516">
                  <a:moveTo>
                    <a:pt x="2914" y="1"/>
                  </a:moveTo>
                  <a:cubicBezTo>
                    <a:pt x="2154" y="33"/>
                    <a:pt x="1362" y="33"/>
                    <a:pt x="570" y="33"/>
                  </a:cubicBezTo>
                  <a:cubicBezTo>
                    <a:pt x="253" y="33"/>
                    <a:pt x="0" y="318"/>
                    <a:pt x="0" y="634"/>
                  </a:cubicBezTo>
                  <a:cubicBezTo>
                    <a:pt x="0" y="951"/>
                    <a:pt x="253" y="1236"/>
                    <a:pt x="602" y="1236"/>
                  </a:cubicBezTo>
                  <a:cubicBezTo>
                    <a:pt x="1362" y="1204"/>
                    <a:pt x="2154" y="1204"/>
                    <a:pt x="2945" y="1204"/>
                  </a:cubicBezTo>
                  <a:cubicBezTo>
                    <a:pt x="3262" y="1204"/>
                    <a:pt x="3515" y="919"/>
                    <a:pt x="3515" y="603"/>
                  </a:cubicBezTo>
                  <a:cubicBezTo>
                    <a:pt x="3515" y="286"/>
                    <a:pt x="3262" y="1"/>
                    <a:pt x="291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552975" y="1292625"/>
              <a:ext cx="147275" cy="30125"/>
            </a:xfrm>
            <a:custGeom>
              <a:rect b="b" l="l" r="r" t="t"/>
              <a:pathLst>
                <a:path extrusionOk="0" h="1205" w="5891">
                  <a:moveTo>
                    <a:pt x="602" y="1"/>
                  </a:moveTo>
                  <a:cubicBezTo>
                    <a:pt x="285" y="1"/>
                    <a:pt x="0" y="254"/>
                    <a:pt x="0" y="603"/>
                  </a:cubicBezTo>
                  <a:cubicBezTo>
                    <a:pt x="0" y="919"/>
                    <a:pt x="285" y="1173"/>
                    <a:pt x="602" y="1173"/>
                  </a:cubicBezTo>
                  <a:lnTo>
                    <a:pt x="1552" y="1173"/>
                  </a:lnTo>
                  <a:cubicBezTo>
                    <a:pt x="2787" y="1173"/>
                    <a:pt x="4022" y="1204"/>
                    <a:pt x="5289" y="1204"/>
                  </a:cubicBezTo>
                  <a:cubicBezTo>
                    <a:pt x="5606" y="1204"/>
                    <a:pt x="5859" y="951"/>
                    <a:pt x="5891" y="634"/>
                  </a:cubicBezTo>
                  <a:cubicBezTo>
                    <a:pt x="5891" y="286"/>
                    <a:pt x="5606" y="33"/>
                    <a:pt x="5289" y="33"/>
                  </a:cubicBezTo>
                  <a:cubicBezTo>
                    <a:pt x="4054" y="1"/>
                    <a:pt x="2819" y="1"/>
                    <a:pt x="155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894200" y="1298175"/>
              <a:ext cx="88700" cy="32500"/>
            </a:xfrm>
            <a:custGeom>
              <a:rect b="b" l="l" r="r" t="t"/>
              <a:pathLst>
                <a:path extrusionOk="0" h="1300" w="3548">
                  <a:moveTo>
                    <a:pt x="634" y="1"/>
                  </a:moveTo>
                  <a:cubicBezTo>
                    <a:pt x="286" y="1"/>
                    <a:pt x="32" y="254"/>
                    <a:pt x="1" y="571"/>
                  </a:cubicBezTo>
                  <a:cubicBezTo>
                    <a:pt x="1" y="919"/>
                    <a:pt x="254" y="1172"/>
                    <a:pt x="571" y="1204"/>
                  </a:cubicBezTo>
                  <a:cubicBezTo>
                    <a:pt x="1363" y="1236"/>
                    <a:pt x="2123" y="1267"/>
                    <a:pt x="2914" y="1299"/>
                  </a:cubicBezTo>
                  <a:lnTo>
                    <a:pt x="2946" y="1299"/>
                  </a:lnTo>
                  <a:cubicBezTo>
                    <a:pt x="3263" y="1299"/>
                    <a:pt x="3516" y="1046"/>
                    <a:pt x="3516" y="729"/>
                  </a:cubicBezTo>
                  <a:cubicBezTo>
                    <a:pt x="3548" y="412"/>
                    <a:pt x="3294" y="127"/>
                    <a:pt x="2946" y="96"/>
                  </a:cubicBezTo>
                  <a:cubicBezTo>
                    <a:pt x="2186" y="64"/>
                    <a:pt x="1394" y="32"/>
                    <a:pt x="63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764475" y="1420825"/>
              <a:ext cx="148075" cy="45225"/>
            </a:xfrm>
            <a:custGeom>
              <a:rect b="b" l="l" r="r" t="t"/>
              <a:pathLst>
                <a:path extrusionOk="0" h="1809" w="5923">
                  <a:moveTo>
                    <a:pt x="5259" y="0"/>
                  </a:moveTo>
                  <a:cubicBezTo>
                    <a:pt x="5238" y="0"/>
                    <a:pt x="5216" y="1"/>
                    <a:pt x="5194" y="3"/>
                  </a:cubicBezTo>
                  <a:cubicBezTo>
                    <a:pt x="3674" y="225"/>
                    <a:pt x="2122" y="415"/>
                    <a:pt x="570" y="605"/>
                  </a:cubicBezTo>
                  <a:cubicBezTo>
                    <a:pt x="253" y="668"/>
                    <a:pt x="0" y="953"/>
                    <a:pt x="63" y="1270"/>
                  </a:cubicBezTo>
                  <a:cubicBezTo>
                    <a:pt x="95" y="1587"/>
                    <a:pt x="348" y="1808"/>
                    <a:pt x="633" y="1808"/>
                  </a:cubicBezTo>
                  <a:lnTo>
                    <a:pt x="728" y="1808"/>
                  </a:lnTo>
                  <a:cubicBezTo>
                    <a:pt x="2280" y="1587"/>
                    <a:pt x="3832" y="1397"/>
                    <a:pt x="5352" y="1207"/>
                  </a:cubicBezTo>
                  <a:cubicBezTo>
                    <a:pt x="5669" y="1143"/>
                    <a:pt x="5922" y="858"/>
                    <a:pt x="5859" y="542"/>
                  </a:cubicBezTo>
                  <a:cubicBezTo>
                    <a:pt x="5829" y="215"/>
                    <a:pt x="5577" y="0"/>
                    <a:pt x="5259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001100" y="1302925"/>
              <a:ext cx="147275" cy="36450"/>
            </a:xfrm>
            <a:custGeom>
              <a:rect b="b" l="l" r="r" t="t"/>
              <a:pathLst>
                <a:path extrusionOk="0" h="1458" w="5891">
                  <a:moveTo>
                    <a:pt x="634" y="1"/>
                  </a:moveTo>
                  <a:cubicBezTo>
                    <a:pt x="317" y="1"/>
                    <a:pt x="32" y="254"/>
                    <a:pt x="0" y="571"/>
                  </a:cubicBezTo>
                  <a:cubicBezTo>
                    <a:pt x="0" y="887"/>
                    <a:pt x="254" y="1172"/>
                    <a:pt x="570" y="1204"/>
                  </a:cubicBezTo>
                  <a:cubicBezTo>
                    <a:pt x="2122" y="1267"/>
                    <a:pt x="3705" y="1362"/>
                    <a:pt x="5226" y="1457"/>
                  </a:cubicBezTo>
                  <a:lnTo>
                    <a:pt x="5289" y="1457"/>
                  </a:lnTo>
                  <a:cubicBezTo>
                    <a:pt x="5574" y="1457"/>
                    <a:pt x="5859" y="1236"/>
                    <a:pt x="5859" y="919"/>
                  </a:cubicBezTo>
                  <a:cubicBezTo>
                    <a:pt x="5891" y="571"/>
                    <a:pt x="5637" y="317"/>
                    <a:pt x="5321" y="286"/>
                  </a:cubicBezTo>
                  <a:cubicBezTo>
                    <a:pt x="3769" y="191"/>
                    <a:pt x="2185" y="96"/>
                    <a:pt x="63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728725" y="1294225"/>
              <a:ext cx="78425" cy="30100"/>
            </a:xfrm>
            <a:custGeom>
              <a:rect b="b" l="l" r="r" t="t"/>
              <a:pathLst>
                <a:path extrusionOk="0" h="1204" w="3137">
                  <a:moveTo>
                    <a:pt x="603" y="0"/>
                  </a:moveTo>
                  <a:cubicBezTo>
                    <a:pt x="254" y="0"/>
                    <a:pt x="1" y="254"/>
                    <a:pt x="1" y="570"/>
                  </a:cubicBezTo>
                  <a:cubicBezTo>
                    <a:pt x="1" y="887"/>
                    <a:pt x="254" y="1172"/>
                    <a:pt x="571" y="1172"/>
                  </a:cubicBezTo>
                  <a:cubicBezTo>
                    <a:pt x="1236" y="1172"/>
                    <a:pt x="1869" y="1204"/>
                    <a:pt x="2535" y="1204"/>
                  </a:cubicBezTo>
                  <a:cubicBezTo>
                    <a:pt x="2851" y="1204"/>
                    <a:pt x="3136" y="950"/>
                    <a:pt x="3136" y="634"/>
                  </a:cubicBezTo>
                  <a:cubicBezTo>
                    <a:pt x="3136" y="317"/>
                    <a:pt x="2883" y="32"/>
                    <a:pt x="2566" y="32"/>
                  </a:cubicBezTo>
                  <a:cubicBezTo>
                    <a:pt x="1901" y="0"/>
                    <a:pt x="1236" y="0"/>
                    <a:pt x="603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4210200" y="1368400"/>
              <a:ext cx="147300" cy="42225"/>
            </a:xfrm>
            <a:custGeom>
              <a:rect b="b" l="l" r="r" t="t"/>
              <a:pathLst>
                <a:path extrusionOk="0" h="1689" w="5892">
                  <a:moveTo>
                    <a:pt x="5293" y="0"/>
                  </a:moveTo>
                  <a:cubicBezTo>
                    <a:pt x="5261" y="0"/>
                    <a:pt x="5227" y="4"/>
                    <a:pt x="5194" y="10"/>
                  </a:cubicBezTo>
                  <a:cubicBezTo>
                    <a:pt x="3643" y="169"/>
                    <a:pt x="2091" y="327"/>
                    <a:pt x="539" y="517"/>
                  </a:cubicBezTo>
                  <a:cubicBezTo>
                    <a:pt x="222" y="549"/>
                    <a:pt x="1" y="834"/>
                    <a:pt x="32" y="1182"/>
                  </a:cubicBezTo>
                  <a:cubicBezTo>
                    <a:pt x="64" y="1467"/>
                    <a:pt x="317" y="1689"/>
                    <a:pt x="602" y="1689"/>
                  </a:cubicBezTo>
                  <a:lnTo>
                    <a:pt x="666" y="1689"/>
                  </a:lnTo>
                  <a:cubicBezTo>
                    <a:pt x="2249" y="1530"/>
                    <a:pt x="3769" y="1340"/>
                    <a:pt x="5321" y="1182"/>
                  </a:cubicBezTo>
                  <a:cubicBezTo>
                    <a:pt x="5638" y="1150"/>
                    <a:pt x="5891" y="834"/>
                    <a:pt x="5859" y="517"/>
                  </a:cubicBezTo>
                  <a:cubicBezTo>
                    <a:pt x="5831" y="233"/>
                    <a:pt x="5574" y="0"/>
                    <a:pt x="5293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384375" y="1356700"/>
              <a:ext cx="80000" cy="34925"/>
            </a:xfrm>
            <a:custGeom>
              <a:rect b="b" l="l" r="r" t="t"/>
              <a:pathLst>
                <a:path extrusionOk="0" h="1397" w="3200">
                  <a:moveTo>
                    <a:pt x="2556" y="0"/>
                  </a:moveTo>
                  <a:cubicBezTo>
                    <a:pt x="2539" y="0"/>
                    <a:pt x="2521" y="1"/>
                    <a:pt x="2503" y="3"/>
                  </a:cubicBezTo>
                  <a:cubicBezTo>
                    <a:pt x="1869" y="66"/>
                    <a:pt x="1204" y="161"/>
                    <a:pt x="571" y="225"/>
                  </a:cubicBezTo>
                  <a:cubicBezTo>
                    <a:pt x="223" y="256"/>
                    <a:pt x="1" y="541"/>
                    <a:pt x="33" y="858"/>
                  </a:cubicBezTo>
                  <a:cubicBezTo>
                    <a:pt x="64" y="1175"/>
                    <a:pt x="318" y="1397"/>
                    <a:pt x="634" y="1397"/>
                  </a:cubicBezTo>
                  <a:lnTo>
                    <a:pt x="698" y="1397"/>
                  </a:lnTo>
                  <a:cubicBezTo>
                    <a:pt x="1331" y="1333"/>
                    <a:pt x="1996" y="1270"/>
                    <a:pt x="2629" y="1207"/>
                  </a:cubicBezTo>
                  <a:cubicBezTo>
                    <a:pt x="2946" y="1175"/>
                    <a:pt x="3199" y="858"/>
                    <a:pt x="3168" y="541"/>
                  </a:cubicBezTo>
                  <a:cubicBezTo>
                    <a:pt x="3108" y="243"/>
                    <a:pt x="2851" y="0"/>
                    <a:pt x="255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549075" y="1340075"/>
              <a:ext cx="89475" cy="34925"/>
            </a:xfrm>
            <a:custGeom>
              <a:rect b="b" l="l" r="r" t="t"/>
              <a:pathLst>
                <a:path extrusionOk="0" h="1397" w="3579">
                  <a:moveTo>
                    <a:pt x="2968" y="0"/>
                  </a:moveTo>
                  <a:cubicBezTo>
                    <a:pt x="2950" y="0"/>
                    <a:pt x="2932" y="1"/>
                    <a:pt x="2914" y="3"/>
                  </a:cubicBezTo>
                  <a:cubicBezTo>
                    <a:pt x="2122" y="66"/>
                    <a:pt x="1362" y="130"/>
                    <a:pt x="570" y="225"/>
                  </a:cubicBezTo>
                  <a:cubicBezTo>
                    <a:pt x="253" y="256"/>
                    <a:pt x="0" y="541"/>
                    <a:pt x="32" y="858"/>
                  </a:cubicBezTo>
                  <a:cubicBezTo>
                    <a:pt x="63" y="1175"/>
                    <a:pt x="317" y="1397"/>
                    <a:pt x="633" y="1397"/>
                  </a:cubicBezTo>
                  <a:lnTo>
                    <a:pt x="697" y="1397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25" y="1143"/>
                    <a:pt x="3579" y="858"/>
                    <a:pt x="3547" y="541"/>
                  </a:cubicBezTo>
                  <a:cubicBezTo>
                    <a:pt x="3547" y="243"/>
                    <a:pt x="3265" y="0"/>
                    <a:pt x="2968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831700" y="1317900"/>
              <a:ext cx="79200" cy="33350"/>
            </a:xfrm>
            <a:custGeom>
              <a:rect b="b" l="l" r="r" t="t"/>
              <a:pathLst>
                <a:path extrusionOk="0" h="1334" w="3168">
                  <a:moveTo>
                    <a:pt x="2588" y="1"/>
                  </a:moveTo>
                  <a:cubicBezTo>
                    <a:pt x="2570" y="1"/>
                    <a:pt x="2552" y="2"/>
                    <a:pt x="2534" y="3"/>
                  </a:cubicBezTo>
                  <a:cubicBezTo>
                    <a:pt x="1869" y="67"/>
                    <a:pt x="1236" y="98"/>
                    <a:pt x="571" y="162"/>
                  </a:cubicBezTo>
                  <a:cubicBezTo>
                    <a:pt x="254" y="162"/>
                    <a:pt x="1" y="447"/>
                    <a:pt x="33" y="795"/>
                  </a:cubicBezTo>
                  <a:cubicBezTo>
                    <a:pt x="33" y="1112"/>
                    <a:pt x="318" y="1333"/>
                    <a:pt x="603" y="1333"/>
                  </a:cubicBezTo>
                  <a:lnTo>
                    <a:pt x="666" y="1333"/>
                  </a:lnTo>
                  <a:cubicBezTo>
                    <a:pt x="1299" y="1302"/>
                    <a:pt x="1964" y="1238"/>
                    <a:pt x="2598" y="1207"/>
                  </a:cubicBezTo>
                  <a:cubicBezTo>
                    <a:pt x="2914" y="1175"/>
                    <a:pt x="3168" y="890"/>
                    <a:pt x="3136" y="573"/>
                  </a:cubicBezTo>
                  <a:cubicBezTo>
                    <a:pt x="3136" y="245"/>
                    <a:pt x="2883" y="1"/>
                    <a:pt x="2588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104850" y="1299700"/>
              <a:ext cx="147300" cy="34925"/>
            </a:xfrm>
            <a:custGeom>
              <a:rect b="b" l="l" r="r" t="t"/>
              <a:pathLst>
                <a:path extrusionOk="0" h="1397" w="5892">
                  <a:moveTo>
                    <a:pt x="5311" y="0"/>
                  </a:moveTo>
                  <a:cubicBezTo>
                    <a:pt x="5294" y="0"/>
                    <a:pt x="5276" y="1"/>
                    <a:pt x="5258" y="3"/>
                  </a:cubicBezTo>
                  <a:cubicBezTo>
                    <a:pt x="3706" y="66"/>
                    <a:pt x="2123" y="130"/>
                    <a:pt x="571" y="193"/>
                  </a:cubicBezTo>
                  <a:cubicBezTo>
                    <a:pt x="254" y="225"/>
                    <a:pt x="1" y="510"/>
                    <a:pt x="1" y="826"/>
                  </a:cubicBezTo>
                  <a:cubicBezTo>
                    <a:pt x="32" y="1143"/>
                    <a:pt x="286" y="1396"/>
                    <a:pt x="602" y="1396"/>
                  </a:cubicBezTo>
                  <a:lnTo>
                    <a:pt x="634" y="1396"/>
                  </a:lnTo>
                  <a:cubicBezTo>
                    <a:pt x="2186" y="1301"/>
                    <a:pt x="3769" y="1238"/>
                    <a:pt x="5290" y="1175"/>
                  </a:cubicBezTo>
                  <a:cubicBezTo>
                    <a:pt x="5638" y="1175"/>
                    <a:pt x="5891" y="890"/>
                    <a:pt x="5860" y="573"/>
                  </a:cubicBezTo>
                  <a:cubicBezTo>
                    <a:pt x="5860" y="244"/>
                    <a:pt x="5606" y="0"/>
                    <a:pt x="531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997175" y="1306875"/>
              <a:ext cx="88700" cy="33300"/>
            </a:xfrm>
            <a:custGeom>
              <a:rect b="b" l="l" r="r" t="t"/>
              <a:pathLst>
                <a:path extrusionOk="0" h="1332" w="3548">
                  <a:moveTo>
                    <a:pt x="2914" y="1"/>
                  </a:moveTo>
                  <a:cubicBezTo>
                    <a:pt x="2154" y="64"/>
                    <a:pt x="1363" y="96"/>
                    <a:pt x="571" y="159"/>
                  </a:cubicBezTo>
                  <a:cubicBezTo>
                    <a:pt x="254" y="159"/>
                    <a:pt x="1" y="444"/>
                    <a:pt x="32" y="793"/>
                  </a:cubicBezTo>
                  <a:cubicBezTo>
                    <a:pt x="32" y="1109"/>
                    <a:pt x="286" y="1331"/>
                    <a:pt x="602" y="1331"/>
                  </a:cubicBezTo>
                  <a:lnTo>
                    <a:pt x="634" y="1331"/>
                  </a:lnTo>
                  <a:cubicBezTo>
                    <a:pt x="1426" y="1299"/>
                    <a:pt x="2218" y="1236"/>
                    <a:pt x="2978" y="1204"/>
                  </a:cubicBezTo>
                  <a:cubicBezTo>
                    <a:pt x="3326" y="1173"/>
                    <a:pt x="3548" y="919"/>
                    <a:pt x="3548" y="571"/>
                  </a:cubicBezTo>
                  <a:cubicBezTo>
                    <a:pt x="3516" y="254"/>
                    <a:pt x="3263" y="1"/>
                    <a:pt x="291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103325" y="1386775"/>
              <a:ext cx="89475" cy="36525"/>
            </a:xfrm>
            <a:custGeom>
              <a:rect b="b" l="l" r="r" t="t"/>
              <a:pathLst>
                <a:path extrusionOk="0" h="1461" w="3579">
                  <a:moveTo>
                    <a:pt x="2943" y="1"/>
                  </a:moveTo>
                  <a:cubicBezTo>
                    <a:pt x="2923" y="1"/>
                    <a:pt x="2902" y="2"/>
                    <a:pt x="2882" y="4"/>
                  </a:cubicBezTo>
                  <a:cubicBezTo>
                    <a:pt x="2122" y="99"/>
                    <a:pt x="1330" y="194"/>
                    <a:pt x="570" y="289"/>
                  </a:cubicBezTo>
                  <a:cubicBezTo>
                    <a:pt x="222" y="320"/>
                    <a:pt x="0" y="605"/>
                    <a:pt x="32" y="954"/>
                  </a:cubicBezTo>
                  <a:cubicBezTo>
                    <a:pt x="64" y="1239"/>
                    <a:pt x="317" y="1460"/>
                    <a:pt x="634" y="1460"/>
                  </a:cubicBezTo>
                  <a:lnTo>
                    <a:pt x="697" y="1460"/>
                  </a:lnTo>
                  <a:cubicBezTo>
                    <a:pt x="1457" y="1365"/>
                    <a:pt x="2249" y="1270"/>
                    <a:pt x="3009" y="1175"/>
                  </a:cubicBezTo>
                  <a:cubicBezTo>
                    <a:pt x="3357" y="1144"/>
                    <a:pt x="3579" y="859"/>
                    <a:pt x="3547" y="542"/>
                  </a:cubicBezTo>
                  <a:cubicBezTo>
                    <a:pt x="3518" y="216"/>
                    <a:pt x="3238" y="1"/>
                    <a:pt x="2943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279825" y="1295800"/>
              <a:ext cx="79200" cy="31700"/>
            </a:xfrm>
            <a:custGeom>
              <a:rect b="b" l="l" r="r" t="t"/>
              <a:pathLst>
                <a:path extrusionOk="0" h="1268" w="3168">
                  <a:moveTo>
                    <a:pt x="2534" y="1"/>
                  </a:moveTo>
                  <a:cubicBezTo>
                    <a:pt x="1901" y="32"/>
                    <a:pt x="1236" y="32"/>
                    <a:pt x="602" y="64"/>
                  </a:cubicBezTo>
                  <a:cubicBezTo>
                    <a:pt x="254" y="64"/>
                    <a:pt x="1" y="349"/>
                    <a:pt x="32" y="666"/>
                  </a:cubicBezTo>
                  <a:cubicBezTo>
                    <a:pt x="32" y="1014"/>
                    <a:pt x="286" y="1267"/>
                    <a:pt x="602" y="1267"/>
                  </a:cubicBezTo>
                  <a:lnTo>
                    <a:pt x="634" y="1267"/>
                  </a:lnTo>
                  <a:lnTo>
                    <a:pt x="2597" y="1204"/>
                  </a:lnTo>
                  <a:cubicBezTo>
                    <a:pt x="2914" y="1172"/>
                    <a:pt x="3168" y="919"/>
                    <a:pt x="3168" y="571"/>
                  </a:cubicBezTo>
                  <a:cubicBezTo>
                    <a:pt x="3136" y="254"/>
                    <a:pt x="2883" y="1"/>
                    <a:pt x="253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4656750" y="1325900"/>
              <a:ext cx="147275" cy="39600"/>
            </a:xfrm>
            <a:custGeom>
              <a:rect b="b" l="l" r="r" t="t"/>
              <a:pathLst>
                <a:path extrusionOk="0" h="1584" w="5891">
                  <a:moveTo>
                    <a:pt x="5225" y="0"/>
                  </a:moveTo>
                  <a:cubicBezTo>
                    <a:pt x="3674" y="127"/>
                    <a:pt x="2122" y="253"/>
                    <a:pt x="570" y="380"/>
                  </a:cubicBezTo>
                  <a:cubicBezTo>
                    <a:pt x="222" y="412"/>
                    <a:pt x="0" y="697"/>
                    <a:pt x="32" y="1045"/>
                  </a:cubicBezTo>
                  <a:cubicBezTo>
                    <a:pt x="63" y="1330"/>
                    <a:pt x="317" y="1583"/>
                    <a:pt x="602" y="1583"/>
                  </a:cubicBezTo>
                  <a:lnTo>
                    <a:pt x="665" y="1583"/>
                  </a:lnTo>
                  <a:cubicBezTo>
                    <a:pt x="2217" y="1425"/>
                    <a:pt x="3769" y="1298"/>
                    <a:pt x="5320" y="1172"/>
                  </a:cubicBezTo>
                  <a:cubicBezTo>
                    <a:pt x="5637" y="1172"/>
                    <a:pt x="5891" y="887"/>
                    <a:pt x="5859" y="538"/>
                  </a:cubicBezTo>
                  <a:cubicBezTo>
                    <a:pt x="5827" y="222"/>
                    <a:pt x="5574" y="0"/>
                    <a:pt x="5225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891000" y="1397675"/>
              <a:ext cx="147275" cy="49375"/>
            </a:xfrm>
            <a:custGeom>
              <a:rect b="b" l="l" r="r" t="t"/>
              <a:pathLst>
                <a:path extrusionOk="0" h="1975" w="5891">
                  <a:moveTo>
                    <a:pt x="620" y="0"/>
                  </a:moveTo>
                  <a:cubicBezTo>
                    <a:pt x="343" y="0"/>
                    <a:pt x="92" y="209"/>
                    <a:pt x="64" y="518"/>
                  </a:cubicBezTo>
                  <a:cubicBezTo>
                    <a:pt x="0" y="834"/>
                    <a:pt x="222" y="1119"/>
                    <a:pt x="539" y="1183"/>
                  </a:cubicBezTo>
                  <a:cubicBezTo>
                    <a:pt x="2059" y="1436"/>
                    <a:pt x="3610" y="1689"/>
                    <a:pt x="5162" y="1974"/>
                  </a:cubicBezTo>
                  <a:lnTo>
                    <a:pt x="5257" y="1974"/>
                  </a:lnTo>
                  <a:cubicBezTo>
                    <a:pt x="5542" y="1974"/>
                    <a:pt x="5796" y="1753"/>
                    <a:pt x="5859" y="1468"/>
                  </a:cubicBezTo>
                  <a:cubicBezTo>
                    <a:pt x="5891" y="1151"/>
                    <a:pt x="5669" y="834"/>
                    <a:pt x="5352" y="803"/>
                  </a:cubicBezTo>
                  <a:cubicBezTo>
                    <a:pt x="3832" y="518"/>
                    <a:pt x="2249" y="264"/>
                    <a:pt x="729" y="11"/>
                  </a:cubicBezTo>
                  <a:cubicBezTo>
                    <a:pt x="692" y="4"/>
                    <a:pt x="656" y="0"/>
                    <a:pt x="620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785700" y="1381225"/>
              <a:ext cx="89475" cy="38900"/>
            </a:xfrm>
            <a:custGeom>
              <a:rect b="b" l="l" r="r" t="t"/>
              <a:pathLst>
                <a:path extrusionOk="0" h="1556" w="3579">
                  <a:moveTo>
                    <a:pt x="637" y="1"/>
                  </a:moveTo>
                  <a:cubicBezTo>
                    <a:pt x="345" y="1"/>
                    <a:pt x="91" y="214"/>
                    <a:pt x="32" y="511"/>
                  </a:cubicBezTo>
                  <a:cubicBezTo>
                    <a:pt x="0" y="827"/>
                    <a:pt x="222" y="1144"/>
                    <a:pt x="539" y="1176"/>
                  </a:cubicBezTo>
                  <a:cubicBezTo>
                    <a:pt x="1299" y="1302"/>
                    <a:pt x="2059" y="1397"/>
                    <a:pt x="2850" y="1524"/>
                  </a:cubicBezTo>
                  <a:cubicBezTo>
                    <a:pt x="2882" y="1524"/>
                    <a:pt x="2914" y="1556"/>
                    <a:pt x="2945" y="1556"/>
                  </a:cubicBezTo>
                  <a:cubicBezTo>
                    <a:pt x="3230" y="1556"/>
                    <a:pt x="3484" y="1334"/>
                    <a:pt x="3515" y="1049"/>
                  </a:cubicBezTo>
                  <a:cubicBezTo>
                    <a:pt x="3579" y="732"/>
                    <a:pt x="3357" y="416"/>
                    <a:pt x="3009" y="352"/>
                  </a:cubicBezTo>
                  <a:cubicBezTo>
                    <a:pt x="2249" y="257"/>
                    <a:pt x="1489" y="131"/>
                    <a:pt x="697" y="4"/>
                  </a:cubicBezTo>
                  <a:cubicBezTo>
                    <a:pt x="677" y="2"/>
                    <a:pt x="657" y="1"/>
                    <a:pt x="637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621025" y="1358900"/>
              <a:ext cx="79975" cy="35900"/>
            </a:xfrm>
            <a:custGeom>
              <a:rect b="b" l="l" r="r" t="t"/>
              <a:pathLst>
                <a:path extrusionOk="0" h="1436" w="3199">
                  <a:moveTo>
                    <a:pt x="622" y="0"/>
                  </a:moveTo>
                  <a:cubicBezTo>
                    <a:pt x="323" y="0"/>
                    <a:pt x="92" y="233"/>
                    <a:pt x="63" y="517"/>
                  </a:cubicBezTo>
                  <a:cubicBezTo>
                    <a:pt x="0" y="834"/>
                    <a:pt x="253" y="1119"/>
                    <a:pt x="570" y="1182"/>
                  </a:cubicBezTo>
                  <a:cubicBezTo>
                    <a:pt x="1203" y="1245"/>
                    <a:pt x="1837" y="1340"/>
                    <a:pt x="2502" y="1435"/>
                  </a:cubicBezTo>
                  <a:lnTo>
                    <a:pt x="2565" y="1435"/>
                  </a:lnTo>
                  <a:cubicBezTo>
                    <a:pt x="2882" y="1435"/>
                    <a:pt x="3135" y="1214"/>
                    <a:pt x="3167" y="929"/>
                  </a:cubicBezTo>
                  <a:cubicBezTo>
                    <a:pt x="3199" y="580"/>
                    <a:pt x="2977" y="295"/>
                    <a:pt x="2660" y="263"/>
                  </a:cubicBezTo>
                  <a:cubicBezTo>
                    <a:pt x="1995" y="168"/>
                    <a:pt x="1362" y="73"/>
                    <a:pt x="728" y="10"/>
                  </a:cubicBezTo>
                  <a:cubicBezTo>
                    <a:pt x="692" y="4"/>
                    <a:pt x="656" y="0"/>
                    <a:pt x="622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6446825" y="1337700"/>
              <a:ext cx="148075" cy="43625"/>
            </a:xfrm>
            <a:custGeom>
              <a:rect b="b" l="l" r="r" t="t"/>
              <a:pathLst>
                <a:path extrusionOk="0" h="1745" w="5923">
                  <a:moveTo>
                    <a:pt x="644" y="0"/>
                  </a:moveTo>
                  <a:cubicBezTo>
                    <a:pt x="346" y="0"/>
                    <a:pt x="62" y="243"/>
                    <a:pt x="33" y="541"/>
                  </a:cubicBezTo>
                  <a:cubicBezTo>
                    <a:pt x="1" y="890"/>
                    <a:pt x="254" y="1175"/>
                    <a:pt x="571" y="1206"/>
                  </a:cubicBezTo>
                  <a:cubicBezTo>
                    <a:pt x="2123" y="1365"/>
                    <a:pt x="3674" y="1555"/>
                    <a:pt x="5195" y="1745"/>
                  </a:cubicBezTo>
                  <a:lnTo>
                    <a:pt x="5290" y="1745"/>
                  </a:lnTo>
                  <a:cubicBezTo>
                    <a:pt x="5575" y="1745"/>
                    <a:pt x="5828" y="1523"/>
                    <a:pt x="5860" y="1206"/>
                  </a:cubicBezTo>
                  <a:cubicBezTo>
                    <a:pt x="5923" y="890"/>
                    <a:pt x="5670" y="573"/>
                    <a:pt x="5353" y="541"/>
                  </a:cubicBezTo>
                  <a:cubicBezTo>
                    <a:pt x="3801" y="351"/>
                    <a:pt x="2249" y="193"/>
                    <a:pt x="698" y="3"/>
                  </a:cubicBezTo>
                  <a:cubicBezTo>
                    <a:pt x="680" y="1"/>
                    <a:pt x="662" y="0"/>
                    <a:pt x="64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6176075" y="1313950"/>
              <a:ext cx="79175" cy="33350"/>
            </a:xfrm>
            <a:custGeom>
              <a:rect b="b" l="l" r="r" t="t"/>
              <a:pathLst>
                <a:path extrusionOk="0" h="1334" w="3167">
                  <a:moveTo>
                    <a:pt x="580" y="0"/>
                  </a:moveTo>
                  <a:cubicBezTo>
                    <a:pt x="285" y="0"/>
                    <a:pt x="30" y="243"/>
                    <a:pt x="0" y="541"/>
                  </a:cubicBezTo>
                  <a:cubicBezTo>
                    <a:pt x="0" y="890"/>
                    <a:pt x="222" y="1175"/>
                    <a:pt x="570" y="1175"/>
                  </a:cubicBezTo>
                  <a:cubicBezTo>
                    <a:pt x="1203" y="1238"/>
                    <a:pt x="1837" y="1270"/>
                    <a:pt x="2502" y="1333"/>
                  </a:cubicBezTo>
                  <a:lnTo>
                    <a:pt x="2534" y="1333"/>
                  </a:lnTo>
                  <a:cubicBezTo>
                    <a:pt x="2850" y="1333"/>
                    <a:pt x="3104" y="1080"/>
                    <a:pt x="3135" y="795"/>
                  </a:cubicBezTo>
                  <a:cubicBezTo>
                    <a:pt x="3167" y="446"/>
                    <a:pt x="2914" y="161"/>
                    <a:pt x="2597" y="161"/>
                  </a:cubicBezTo>
                  <a:cubicBezTo>
                    <a:pt x="1932" y="98"/>
                    <a:pt x="1298" y="35"/>
                    <a:pt x="633" y="3"/>
                  </a:cubicBezTo>
                  <a:cubicBezTo>
                    <a:pt x="615" y="1"/>
                    <a:pt x="598" y="0"/>
                    <a:pt x="580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340750" y="1327400"/>
              <a:ext cx="89475" cy="35725"/>
            </a:xfrm>
            <a:custGeom>
              <a:rect b="b" l="l" r="r" t="t"/>
              <a:pathLst>
                <a:path extrusionOk="0" h="1429" w="3579">
                  <a:moveTo>
                    <a:pt x="612" y="1"/>
                  </a:moveTo>
                  <a:cubicBezTo>
                    <a:pt x="317" y="1"/>
                    <a:pt x="62" y="243"/>
                    <a:pt x="32" y="542"/>
                  </a:cubicBezTo>
                  <a:cubicBezTo>
                    <a:pt x="0" y="858"/>
                    <a:pt x="222" y="1175"/>
                    <a:pt x="570" y="1207"/>
                  </a:cubicBezTo>
                  <a:cubicBezTo>
                    <a:pt x="1330" y="1270"/>
                    <a:pt x="2090" y="1333"/>
                    <a:pt x="2882" y="1428"/>
                  </a:cubicBezTo>
                  <a:lnTo>
                    <a:pt x="2945" y="1428"/>
                  </a:lnTo>
                  <a:cubicBezTo>
                    <a:pt x="3230" y="1428"/>
                    <a:pt x="3484" y="1207"/>
                    <a:pt x="3515" y="890"/>
                  </a:cubicBezTo>
                  <a:cubicBezTo>
                    <a:pt x="3579" y="573"/>
                    <a:pt x="3325" y="257"/>
                    <a:pt x="3009" y="225"/>
                  </a:cubicBezTo>
                  <a:cubicBezTo>
                    <a:pt x="2217" y="162"/>
                    <a:pt x="1457" y="67"/>
                    <a:pt x="665" y="3"/>
                  </a:cubicBezTo>
                  <a:cubicBezTo>
                    <a:pt x="647" y="2"/>
                    <a:pt x="629" y="1"/>
                    <a:pt x="61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938650" y="1554450"/>
              <a:ext cx="79975" cy="35900"/>
            </a:xfrm>
            <a:custGeom>
              <a:rect b="b" l="l" r="r" t="t"/>
              <a:pathLst>
                <a:path extrusionOk="0" h="1436" w="3199">
                  <a:moveTo>
                    <a:pt x="2600" y="1"/>
                  </a:moveTo>
                  <a:cubicBezTo>
                    <a:pt x="2568" y="1"/>
                    <a:pt x="2535" y="4"/>
                    <a:pt x="2502" y="10"/>
                  </a:cubicBezTo>
                  <a:lnTo>
                    <a:pt x="570" y="232"/>
                  </a:lnTo>
                  <a:cubicBezTo>
                    <a:pt x="222" y="264"/>
                    <a:pt x="0" y="580"/>
                    <a:pt x="32" y="897"/>
                  </a:cubicBezTo>
                  <a:cubicBezTo>
                    <a:pt x="95" y="1214"/>
                    <a:pt x="349" y="1435"/>
                    <a:pt x="634" y="1435"/>
                  </a:cubicBezTo>
                  <a:cubicBezTo>
                    <a:pt x="665" y="1435"/>
                    <a:pt x="697" y="1435"/>
                    <a:pt x="697" y="1404"/>
                  </a:cubicBezTo>
                  <a:lnTo>
                    <a:pt x="2629" y="1182"/>
                  </a:lnTo>
                  <a:cubicBezTo>
                    <a:pt x="2977" y="1150"/>
                    <a:pt x="3199" y="834"/>
                    <a:pt x="3167" y="517"/>
                  </a:cubicBezTo>
                  <a:cubicBezTo>
                    <a:pt x="3110" y="233"/>
                    <a:pt x="2876" y="1"/>
                    <a:pt x="2600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384375" y="1503175"/>
              <a:ext cx="80000" cy="34925"/>
            </a:xfrm>
            <a:custGeom>
              <a:rect b="b" l="l" r="r" t="t"/>
              <a:pathLst>
                <a:path extrusionOk="0" h="1397" w="3200">
                  <a:moveTo>
                    <a:pt x="2556" y="0"/>
                  </a:moveTo>
                  <a:cubicBezTo>
                    <a:pt x="2539" y="0"/>
                    <a:pt x="2521" y="1"/>
                    <a:pt x="2503" y="3"/>
                  </a:cubicBezTo>
                  <a:cubicBezTo>
                    <a:pt x="1869" y="98"/>
                    <a:pt x="1204" y="161"/>
                    <a:pt x="571" y="225"/>
                  </a:cubicBezTo>
                  <a:cubicBezTo>
                    <a:pt x="223" y="256"/>
                    <a:pt x="1" y="541"/>
                    <a:pt x="33" y="858"/>
                  </a:cubicBezTo>
                  <a:cubicBezTo>
                    <a:pt x="64" y="1175"/>
                    <a:pt x="318" y="1396"/>
                    <a:pt x="634" y="1396"/>
                  </a:cubicBezTo>
                  <a:lnTo>
                    <a:pt x="698" y="1396"/>
                  </a:lnTo>
                  <a:cubicBezTo>
                    <a:pt x="1331" y="1333"/>
                    <a:pt x="1996" y="1270"/>
                    <a:pt x="2629" y="1206"/>
                  </a:cubicBezTo>
                  <a:cubicBezTo>
                    <a:pt x="2946" y="1175"/>
                    <a:pt x="3199" y="858"/>
                    <a:pt x="3168" y="541"/>
                  </a:cubicBezTo>
                  <a:cubicBezTo>
                    <a:pt x="3108" y="243"/>
                    <a:pt x="2851" y="0"/>
                    <a:pt x="255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210200" y="1514875"/>
              <a:ext cx="147300" cy="42225"/>
            </a:xfrm>
            <a:custGeom>
              <a:rect b="b" l="l" r="r" t="t"/>
              <a:pathLst>
                <a:path extrusionOk="0" h="1689" w="5892">
                  <a:moveTo>
                    <a:pt x="5293" y="0"/>
                  </a:moveTo>
                  <a:cubicBezTo>
                    <a:pt x="5261" y="0"/>
                    <a:pt x="5227" y="3"/>
                    <a:pt x="5194" y="10"/>
                  </a:cubicBezTo>
                  <a:cubicBezTo>
                    <a:pt x="3643" y="168"/>
                    <a:pt x="2091" y="327"/>
                    <a:pt x="539" y="517"/>
                  </a:cubicBezTo>
                  <a:cubicBezTo>
                    <a:pt x="222" y="548"/>
                    <a:pt x="1" y="833"/>
                    <a:pt x="32" y="1182"/>
                  </a:cubicBezTo>
                  <a:cubicBezTo>
                    <a:pt x="64" y="1467"/>
                    <a:pt x="317" y="1688"/>
                    <a:pt x="602" y="1688"/>
                  </a:cubicBezTo>
                  <a:lnTo>
                    <a:pt x="666" y="1688"/>
                  </a:lnTo>
                  <a:cubicBezTo>
                    <a:pt x="2249" y="1498"/>
                    <a:pt x="3769" y="1340"/>
                    <a:pt x="5321" y="1182"/>
                  </a:cubicBezTo>
                  <a:cubicBezTo>
                    <a:pt x="5638" y="1150"/>
                    <a:pt x="5891" y="833"/>
                    <a:pt x="5859" y="517"/>
                  </a:cubicBezTo>
                  <a:cubicBezTo>
                    <a:pt x="5831" y="233"/>
                    <a:pt x="5574" y="0"/>
                    <a:pt x="5293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4103325" y="1533250"/>
              <a:ext cx="89475" cy="36525"/>
            </a:xfrm>
            <a:custGeom>
              <a:rect b="b" l="l" r="r" t="t"/>
              <a:pathLst>
                <a:path extrusionOk="0" h="1461" w="3579">
                  <a:moveTo>
                    <a:pt x="2943" y="0"/>
                  </a:moveTo>
                  <a:cubicBezTo>
                    <a:pt x="2923" y="0"/>
                    <a:pt x="2902" y="1"/>
                    <a:pt x="2882" y="3"/>
                  </a:cubicBezTo>
                  <a:cubicBezTo>
                    <a:pt x="2122" y="98"/>
                    <a:pt x="1330" y="193"/>
                    <a:pt x="570" y="288"/>
                  </a:cubicBezTo>
                  <a:cubicBezTo>
                    <a:pt x="222" y="320"/>
                    <a:pt x="0" y="605"/>
                    <a:pt x="32" y="922"/>
                  </a:cubicBezTo>
                  <a:cubicBezTo>
                    <a:pt x="64" y="1238"/>
                    <a:pt x="317" y="1460"/>
                    <a:pt x="634" y="1460"/>
                  </a:cubicBezTo>
                  <a:lnTo>
                    <a:pt x="697" y="1460"/>
                  </a:lnTo>
                  <a:cubicBezTo>
                    <a:pt x="1489" y="1365"/>
                    <a:pt x="2249" y="1270"/>
                    <a:pt x="3009" y="1175"/>
                  </a:cubicBezTo>
                  <a:cubicBezTo>
                    <a:pt x="3357" y="1143"/>
                    <a:pt x="3579" y="858"/>
                    <a:pt x="3547" y="510"/>
                  </a:cubicBezTo>
                  <a:cubicBezTo>
                    <a:pt x="3518" y="213"/>
                    <a:pt x="3238" y="0"/>
                    <a:pt x="2943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764475" y="1567900"/>
              <a:ext cx="148075" cy="44625"/>
            </a:xfrm>
            <a:custGeom>
              <a:rect b="b" l="l" r="r" t="t"/>
              <a:pathLst>
                <a:path extrusionOk="0" h="1785" w="5923">
                  <a:moveTo>
                    <a:pt x="5301" y="1"/>
                  </a:moveTo>
                  <a:cubicBezTo>
                    <a:pt x="5266" y="1"/>
                    <a:pt x="5230" y="4"/>
                    <a:pt x="5194" y="11"/>
                  </a:cubicBezTo>
                  <a:cubicBezTo>
                    <a:pt x="3674" y="201"/>
                    <a:pt x="2122" y="391"/>
                    <a:pt x="570" y="581"/>
                  </a:cubicBezTo>
                  <a:cubicBezTo>
                    <a:pt x="222" y="644"/>
                    <a:pt x="0" y="929"/>
                    <a:pt x="32" y="1277"/>
                  </a:cubicBezTo>
                  <a:cubicBezTo>
                    <a:pt x="95" y="1562"/>
                    <a:pt x="348" y="1784"/>
                    <a:pt x="633" y="1784"/>
                  </a:cubicBezTo>
                  <a:lnTo>
                    <a:pt x="728" y="1784"/>
                  </a:lnTo>
                  <a:cubicBezTo>
                    <a:pt x="2280" y="1562"/>
                    <a:pt x="3800" y="1372"/>
                    <a:pt x="5352" y="1182"/>
                  </a:cubicBezTo>
                  <a:cubicBezTo>
                    <a:pt x="5669" y="1119"/>
                    <a:pt x="5922" y="834"/>
                    <a:pt x="5859" y="517"/>
                  </a:cubicBezTo>
                  <a:cubicBezTo>
                    <a:pt x="5830" y="234"/>
                    <a:pt x="5599" y="1"/>
                    <a:pt x="5301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6176075" y="1460425"/>
              <a:ext cx="79175" cy="33325"/>
            </a:xfrm>
            <a:custGeom>
              <a:rect b="b" l="l" r="r" t="t"/>
              <a:pathLst>
                <a:path extrusionOk="0" h="1333" w="3167">
                  <a:moveTo>
                    <a:pt x="580" y="0"/>
                  </a:moveTo>
                  <a:cubicBezTo>
                    <a:pt x="285" y="0"/>
                    <a:pt x="30" y="242"/>
                    <a:pt x="0" y="541"/>
                  </a:cubicBezTo>
                  <a:cubicBezTo>
                    <a:pt x="0" y="889"/>
                    <a:pt x="222" y="1174"/>
                    <a:pt x="570" y="1174"/>
                  </a:cubicBezTo>
                  <a:cubicBezTo>
                    <a:pt x="1203" y="1238"/>
                    <a:pt x="1837" y="1270"/>
                    <a:pt x="2502" y="1333"/>
                  </a:cubicBezTo>
                  <a:lnTo>
                    <a:pt x="2534" y="1333"/>
                  </a:lnTo>
                  <a:cubicBezTo>
                    <a:pt x="2850" y="1333"/>
                    <a:pt x="3104" y="1079"/>
                    <a:pt x="3135" y="794"/>
                  </a:cubicBezTo>
                  <a:cubicBezTo>
                    <a:pt x="3167" y="446"/>
                    <a:pt x="2914" y="161"/>
                    <a:pt x="2597" y="161"/>
                  </a:cubicBezTo>
                  <a:cubicBezTo>
                    <a:pt x="1932" y="98"/>
                    <a:pt x="1298" y="34"/>
                    <a:pt x="633" y="3"/>
                  </a:cubicBezTo>
                  <a:cubicBezTo>
                    <a:pt x="615" y="1"/>
                    <a:pt x="598" y="0"/>
                    <a:pt x="580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785700" y="1527700"/>
              <a:ext cx="89475" cy="38900"/>
            </a:xfrm>
            <a:custGeom>
              <a:rect b="b" l="l" r="r" t="t"/>
              <a:pathLst>
                <a:path extrusionOk="0" h="1556" w="3579">
                  <a:moveTo>
                    <a:pt x="637" y="1"/>
                  </a:moveTo>
                  <a:cubicBezTo>
                    <a:pt x="345" y="1"/>
                    <a:pt x="91" y="214"/>
                    <a:pt x="32" y="510"/>
                  </a:cubicBezTo>
                  <a:cubicBezTo>
                    <a:pt x="0" y="827"/>
                    <a:pt x="222" y="1144"/>
                    <a:pt x="539" y="1175"/>
                  </a:cubicBezTo>
                  <a:cubicBezTo>
                    <a:pt x="1299" y="1302"/>
                    <a:pt x="2059" y="1429"/>
                    <a:pt x="2850" y="1524"/>
                  </a:cubicBezTo>
                  <a:cubicBezTo>
                    <a:pt x="2882" y="1555"/>
                    <a:pt x="2914" y="1555"/>
                    <a:pt x="2945" y="1555"/>
                  </a:cubicBezTo>
                  <a:cubicBezTo>
                    <a:pt x="3230" y="1555"/>
                    <a:pt x="3484" y="1334"/>
                    <a:pt x="3515" y="1049"/>
                  </a:cubicBezTo>
                  <a:cubicBezTo>
                    <a:pt x="3579" y="732"/>
                    <a:pt x="3357" y="415"/>
                    <a:pt x="3009" y="352"/>
                  </a:cubicBezTo>
                  <a:cubicBezTo>
                    <a:pt x="2249" y="257"/>
                    <a:pt x="1489" y="130"/>
                    <a:pt x="697" y="4"/>
                  </a:cubicBezTo>
                  <a:cubicBezTo>
                    <a:pt x="677" y="2"/>
                    <a:pt x="657" y="1"/>
                    <a:pt x="637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891000" y="1544325"/>
              <a:ext cx="147275" cy="49200"/>
            </a:xfrm>
            <a:custGeom>
              <a:rect b="b" l="l" r="r" t="t"/>
              <a:pathLst>
                <a:path extrusionOk="0" h="1968" w="5891">
                  <a:moveTo>
                    <a:pt x="660" y="0"/>
                  </a:moveTo>
                  <a:cubicBezTo>
                    <a:pt x="368" y="0"/>
                    <a:pt x="93" y="187"/>
                    <a:pt x="64" y="510"/>
                  </a:cubicBezTo>
                  <a:cubicBezTo>
                    <a:pt x="0" y="827"/>
                    <a:pt x="222" y="1144"/>
                    <a:pt x="539" y="1175"/>
                  </a:cubicBezTo>
                  <a:cubicBezTo>
                    <a:pt x="2059" y="1429"/>
                    <a:pt x="3610" y="1682"/>
                    <a:pt x="5162" y="1967"/>
                  </a:cubicBezTo>
                  <a:lnTo>
                    <a:pt x="5257" y="1967"/>
                  </a:lnTo>
                  <a:cubicBezTo>
                    <a:pt x="5542" y="1967"/>
                    <a:pt x="5796" y="1745"/>
                    <a:pt x="5859" y="1460"/>
                  </a:cubicBezTo>
                  <a:cubicBezTo>
                    <a:pt x="5891" y="1144"/>
                    <a:pt x="5669" y="827"/>
                    <a:pt x="5352" y="795"/>
                  </a:cubicBezTo>
                  <a:cubicBezTo>
                    <a:pt x="3832" y="510"/>
                    <a:pt x="2249" y="257"/>
                    <a:pt x="729" y="4"/>
                  </a:cubicBezTo>
                  <a:cubicBezTo>
                    <a:pt x="706" y="1"/>
                    <a:pt x="683" y="0"/>
                    <a:pt x="660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4549075" y="1486550"/>
              <a:ext cx="89475" cy="34925"/>
            </a:xfrm>
            <a:custGeom>
              <a:rect b="b" l="l" r="r" t="t"/>
              <a:pathLst>
                <a:path extrusionOk="0" h="1397" w="3579">
                  <a:moveTo>
                    <a:pt x="2968" y="0"/>
                  </a:moveTo>
                  <a:cubicBezTo>
                    <a:pt x="2950" y="0"/>
                    <a:pt x="2932" y="1"/>
                    <a:pt x="2914" y="3"/>
                  </a:cubicBezTo>
                  <a:cubicBezTo>
                    <a:pt x="2122" y="66"/>
                    <a:pt x="1362" y="161"/>
                    <a:pt x="570" y="225"/>
                  </a:cubicBezTo>
                  <a:cubicBezTo>
                    <a:pt x="253" y="256"/>
                    <a:pt x="0" y="541"/>
                    <a:pt x="32" y="858"/>
                  </a:cubicBezTo>
                  <a:cubicBezTo>
                    <a:pt x="63" y="1175"/>
                    <a:pt x="317" y="1396"/>
                    <a:pt x="633" y="1396"/>
                  </a:cubicBezTo>
                  <a:lnTo>
                    <a:pt x="697" y="1396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25" y="1143"/>
                    <a:pt x="3579" y="858"/>
                    <a:pt x="3547" y="541"/>
                  </a:cubicBezTo>
                  <a:cubicBezTo>
                    <a:pt x="3547" y="242"/>
                    <a:pt x="3265" y="0"/>
                    <a:pt x="2968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6621025" y="1505375"/>
              <a:ext cx="79975" cy="35875"/>
            </a:xfrm>
            <a:custGeom>
              <a:rect b="b" l="l" r="r" t="t"/>
              <a:pathLst>
                <a:path extrusionOk="0" h="1435" w="3199">
                  <a:moveTo>
                    <a:pt x="622" y="0"/>
                  </a:moveTo>
                  <a:cubicBezTo>
                    <a:pt x="323" y="0"/>
                    <a:pt x="92" y="233"/>
                    <a:pt x="63" y="517"/>
                  </a:cubicBezTo>
                  <a:cubicBezTo>
                    <a:pt x="0" y="833"/>
                    <a:pt x="253" y="1118"/>
                    <a:pt x="570" y="1182"/>
                  </a:cubicBezTo>
                  <a:cubicBezTo>
                    <a:pt x="1203" y="1245"/>
                    <a:pt x="1837" y="1340"/>
                    <a:pt x="2502" y="1435"/>
                  </a:cubicBezTo>
                  <a:lnTo>
                    <a:pt x="2565" y="1435"/>
                  </a:lnTo>
                  <a:cubicBezTo>
                    <a:pt x="2882" y="1435"/>
                    <a:pt x="3135" y="1213"/>
                    <a:pt x="3167" y="928"/>
                  </a:cubicBezTo>
                  <a:cubicBezTo>
                    <a:pt x="3199" y="580"/>
                    <a:pt x="2977" y="295"/>
                    <a:pt x="2660" y="263"/>
                  </a:cubicBezTo>
                  <a:cubicBezTo>
                    <a:pt x="1995" y="168"/>
                    <a:pt x="1362" y="73"/>
                    <a:pt x="728" y="10"/>
                  </a:cubicBezTo>
                  <a:cubicBezTo>
                    <a:pt x="692" y="3"/>
                    <a:pt x="656" y="0"/>
                    <a:pt x="622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001100" y="1449400"/>
              <a:ext cx="147275" cy="36450"/>
            </a:xfrm>
            <a:custGeom>
              <a:rect b="b" l="l" r="r" t="t"/>
              <a:pathLst>
                <a:path extrusionOk="0" h="1458" w="5891">
                  <a:moveTo>
                    <a:pt x="634" y="0"/>
                  </a:moveTo>
                  <a:cubicBezTo>
                    <a:pt x="317" y="0"/>
                    <a:pt x="32" y="254"/>
                    <a:pt x="0" y="570"/>
                  </a:cubicBezTo>
                  <a:cubicBezTo>
                    <a:pt x="0" y="919"/>
                    <a:pt x="254" y="1172"/>
                    <a:pt x="570" y="1204"/>
                  </a:cubicBezTo>
                  <a:cubicBezTo>
                    <a:pt x="2122" y="1267"/>
                    <a:pt x="3674" y="1362"/>
                    <a:pt x="5226" y="1457"/>
                  </a:cubicBezTo>
                  <a:lnTo>
                    <a:pt x="5257" y="1457"/>
                  </a:lnTo>
                  <a:cubicBezTo>
                    <a:pt x="5574" y="1457"/>
                    <a:pt x="5827" y="1235"/>
                    <a:pt x="5859" y="919"/>
                  </a:cubicBezTo>
                  <a:cubicBezTo>
                    <a:pt x="5891" y="602"/>
                    <a:pt x="5637" y="317"/>
                    <a:pt x="5321" y="285"/>
                  </a:cubicBezTo>
                  <a:cubicBezTo>
                    <a:pt x="3769" y="190"/>
                    <a:pt x="2185" y="95"/>
                    <a:pt x="63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340750" y="1473875"/>
              <a:ext cx="89475" cy="35725"/>
            </a:xfrm>
            <a:custGeom>
              <a:rect b="b" l="l" r="r" t="t"/>
              <a:pathLst>
                <a:path extrusionOk="0" h="1429" w="3579">
                  <a:moveTo>
                    <a:pt x="612" y="0"/>
                  </a:moveTo>
                  <a:cubicBezTo>
                    <a:pt x="317" y="0"/>
                    <a:pt x="62" y="243"/>
                    <a:pt x="32" y="541"/>
                  </a:cubicBezTo>
                  <a:cubicBezTo>
                    <a:pt x="0" y="858"/>
                    <a:pt x="254" y="1175"/>
                    <a:pt x="570" y="1175"/>
                  </a:cubicBezTo>
                  <a:cubicBezTo>
                    <a:pt x="1330" y="1270"/>
                    <a:pt x="2122" y="1333"/>
                    <a:pt x="2882" y="1397"/>
                  </a:cubicBezTo>
                  <a:cubicBezTo>
                    <a:pt x="2914" y="1397"/>
                    <a:pt x="2914" y="1428"/>
                    <a:pt x="2945" y="1428"/>
                  </a:cubicBezTo>
                  <a:cubicBezTo>
                    <a:pt x="3230" y="1428"/>
                    <a:pt x="3515" y="1175"/>
                    <a:pt x="3547" y="890"/>
                  </a:cubicBezTo>
                  <a:cubicBezTo>
                    <a:pt x="3579" y="573"/>
                    <a:pt x="3325" y="256"/>
                    <a:pt x="3009" y="225"/>
                  </a:cubicBezTo>
                  <a:cubicBezTo>
                    <a:pt x="2217" y="161"/>
                    <a:pt x="1457" y="66"/>
                    <a:pt x="665" y="3"/>
                  </a:cubicBezTo>
                  <a:cubicBezTo>
                    <a:pt x="647" y="1"/>
                    <a:pt x="629" y="0"/>
                    <a:pt x="612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446825" y="1484775"/>
              <a:ext cx="148075" cy="43025"/>
            </a:xfrm>
            <a:custGeom>
              <a:rect b="b" l="l" r="r" t="t"/>
              <a:pathLst>
                <a:path extrusionOk="0" h="1721" w="5923">
                  <a:moveTo>
                    <a:pt x="599" y="1"/>
                  </a:moveTo>
                  <a:cubicBezTo>
                    <a:pt x="318" y="1"/>
                    <a:pt x="61" y="234"/>
                    <a:pt x="33" y="517"/>
                  </a:cubicBezTo>
                  <a:cubicBezTo>
                    <a:pt x="1" y="834"/>
                    <a:pt x="254" y="1151"/>
                    <a:pt x="571" y="1182"/>
                  </a:cubicBezTo>
                  <a:cubicBezTo>
                    <a:pt x="2123" y="1341"/>
                    <a:pt x="3674" y="1531"/>
                    <a:pt x="5195" y="1721"/>
                  </a:cubicBezTo>
                  <a:lnTo>
                    <a:pt x="5290" y="1721"/>
                  </a:lnTo>
                  <a:cubicBezTo>
                    <a:pt x="5575" y="1721"/>
                    <a:pt x="5828" y="1499"/>
                    <a:pt x="5860" y="1182"/>
                  </a:cubicBezTo>
                  <a:cubicBezTo>
                    <a:pt x="5923" y="866"/>
                    <a:pt x="5670" y="581"/>
                    <a:pt x="5353" y="517"/>
                  </a:cubicBezTo>
                  <a:cubicBezTo>
                    <a:pt x="3801" y="359"/>
                    <a:pt x="2249" y="169"/>
                    <a:pt x="698" y="10"/>
                  </a:cubicBezTo>
                  <a:cubicBezTo>
                    <a:pt x="665" y="4"/>
                    <a:pt x="631" y="1"/>
                    <a:pt x="599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552975" y="1439100"/>
              <a:ext cx="147275" cy="30125"/>
            </a:xfrm>
            <a:custGeom>
              <a:rect b="b" l="l" r="r" t="t"/>
              <a:pathLst>
                <a:path extrusionOk="0" h="1205" w="5891">
                  <a:moveTo>
                    <a:pt x="602" y="1"/>
                  </a:moveTo>
                  <a:cubicBezTo>
                    <a:pt x="285" y="1"/>
                    <a:pt x="0" y="254"/>
                    <a:pt x="0" y="602"/>
                  </a:cubicBezTo>
                  <a:cubicBezTo>
                    <a:pt x="0" y="919"/>
                    <a:pt x="285" y="1172"/>
                    <a:pt x="602" y="1172"/>
                  </a:cubicBezTo>
                  <a:lnTo>
                    <a:pt x="1552" y="1172"/>
                  </a:lnTo>
                  <a:cubicBezTo>
                    <a:pt x="2787" y="1172"/>
                    <a:pt x="4022" y="1204"/>
                    <a:pt x="5289" y="1204"/>
                  </a:cubicBezTo>
                  <a:cubicBezTo>
                    <a:pt x="5606" y="1204"/>
                    <a:pt x="5859" y="951"/>
                    <a:pt x="5891" y="634"/>
                  </a:cubicBezTo>
                  <a:cubicBezTo>
                    <a:pt x="5891" y="286"/>
                    <a:pt x="5606" y="32"/>
                    <a:pt x="5289" y="32"/>
                  </a:cubicBezTo>
                  <a:cubicBezTo>
                    <a:pt x="4054" y="1"/>
                    <a:pt x="2819" y="1"/>
                    <a:pt x="155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104850" y="1446175"/>
              <a:ext cx="147300" cy="34925"/>
            </a:xfrm>
            <a:custGeom>
              <a:rect b="b" l="l" r="r" t="t"/>
              <a:pathLst>
                <a:path extrusionOk="0" h="1397" w="5892">
                  <a:moveTo>
                    <a:pt x="5311" y="0"/>
                  </a:moveTo>
                  <a:cubicBezTo>
                    <a:pt x="5294" y="0"/>
                    <a:pt x="5276" y="1"/>
                    <a:pt x="5258" y="3"/>
                  </a:cubicBezTo>
                  <a:cubicBezTo>
                    <a:pt x="3706" y="66"/>
                    <a:pt x="2123" y="129"/>
                    <a:pt x="571" y="193"/>
                  </a:cubicBezTo>
                  <a:cubicBezTo>
                    <a:pt x="254" y="224"/>
                    <a:pt x="1" y="509"/>
                    <a:pt x="1" y="826"/>
                  </a:cubicBezTo>
                  <a:cubicBezTo>
                    <a:pt x="32" y="1143"/>
                    <a:pt x="286" y="1396"/>
                    <a:pt x="602" y="1396"/>
                  </a:cubicBezTo>
                  <a:lnTo>
                    <a:pt x="634" y="1396"/>
                  </a:lnTo>
                  <a:cubicBezTo>
                    <a:pt x="2186" y="1301"/>
                    <a:pt x="3769" y="1238"/>
                    <a:pt x="5290" y="1174"/>
                  </a:cubicBezTo>
                  <a:cubicBezTo>
                    <a:pt x="5638" y="1174"/>
                    <a:pt x="5891" y="889"/>
                    <a:pt x="5860" y="573"/>
                  </a:cubicBezTo>
                  <a:cubicBezTo>
                    <a:pt x="5860" y="244"/>
                    <a:pt x="5606" y="0"/>
                    <a:pt x="531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446100" y="1439100"/>
              <a:ext cx="87900" cy="30900"/>
            </a:xfrm>
            <a:custGeom>
              <a:rect b="b" l="l" r="r" t="t"/>
              <a:pathLst>
                <a:path extrusionOk="0" h="1236" w="3516">
                  <a:moveTo>
                    <a:pt x="2914" y="1"/>
                  </a:moveTo>
                  <a:cubicBezTo>
                    <a:pt x="2154" y="32"/>
                    <a:pt x="1362" y="32"/>
                    <a:pt x="570" y="32"/>
                  </a:cubicBezTo>
                  <a:cubicBezTo>
                    <a:pt x="253" y="32"/>
                    <a:pt x="0" y="317"/>
                    <a:pt x="0" y="634"/>
                  </a:cubicBezTo>
                  <a:cubicBezTo>
                    <a:pt x="0" y="951"/>
                    <a:pt x="253" y="1236"/>
                    <a:pt x="602" y="1236"/>
                  </a:cubicBezTo>
                  <a:cubicBezTo>
                    <a:pt x="1394" y="1204"/>
                    <a:pt x="2154" y="1204"/>
                    <a:pt x="2945" y="1204"/>
                  </a:cubicBezTo>
                  <a:cubicBezTo>
                    <a:pt x="3262" y="1204"/>
                    <a:pt x="3515" y="919"/>
                    <a:pt x="3515" y="602"/>
                  </a:cubicBezTo>
                  <a:cubicBezTo>
                    <a:pt x="3515" y="286"/>
                    <a:pt x="3262" y="1"/>
                    <a:pt x="2945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279825" y="1442275"/>
              <a:ext cx="79200" cy="31700"/>
            </a:xfrm>
            <a:custGeom>
              <a:rect b="b" l="l" r="r" t="t"/>
              <a:pathLst>
                <a:path extrusionOk="0" h="1268" w="3168">
                  <a:moveTo>
                    <a:pt x="2534" y="0"/>
                  </a:moveTo>
                  <a:cubicBezTo>
                    <a:pt x="1901" y="32"/>
                    <a:pt x="1236" y="32"/>
                    <a:pt x="602" y="64"/>
                  </a:cubicBezTo>
                  <a:cubicBezTo>
                    <a:pt x="254" y="95"/>
                    <a:pt x="1" y="349"/>
                    <a:pt x="32" y="697"/>
                  </a:cubicBezTo>
                  <a:cubicBezTo>
                    <a:pt x="32" y="1014"/>
                    <a:pt x="286" y="1267"/>
                    <a:pt x="602" y="1267"/>
                  </a:cubicBezTo>
                  <a:lnTo>
                    <a:pt x="634" y="1267"/>
                  </a:lnTo>
                  <a:lnTo>
                    <a:pt x="2597" y="1204"/>
                  </a:lnTo>
                  <a:cubicBezTo>
                    <a:pt x="2914" y="1172"/>
                    <a:pt x="3168" y="919"/>
                    <a:pt x="3168" y="570"/>
                  </a:cubicBezTo>
                  <a:cubicBezTo>
                    <a:pt x="3136" y="254"/>
                    <a:pt x="2883" y="0"/>
                    <a:pt x="253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4656750" y="1472350"/>
              <a:ext cx="147275" cy="39625"/>
            </a:xfrm>
            <a:custGeom>
              <a:rect b="b" l="l" r="r" t="t"/>
              <a:pathLst>
                <a:path extrusionOk="0" h="1585" w="5891">
                  <a:moveTo>
                    <a:pt x="5225" y="1"/>
                  </a:moveTo>
                  <a:cubicBezTo>
                    <a:pt x="3674" y="127"/>
                    <a:pt x="2122" y="254"/>
                    <a:pt x="570" y="412"/>
                  </a:cubicBezTo>
                  <a:cubicBezTo>
                    <a:pt x="222" y="412"/>
                    <a:pt x="0" y="729"/>
                    <a:pt x="32" y="1046"/>
                  </a:cubicBezTo>
                  <a:cubicBezTo>
                    <a:pt x="63" y="1363"/>
                    <a:pt x="317" y="1584"/>
                    <a:pt x="602" y="1584"/>
                  </a:cubicBezTo>
                  <a:lnTo>
                    <a:pt x="665" y="1584"/>
                  </a:lnTo>
                  <a:cubicBezTo>
                    <a:pt x="2217" y="1458"/>
                    <a:pt x="3769" y="1299"/>
                    <a:pt x="5320" y="1204"/>
                  </a:cubicBezTo>
                  <a:cubicBezTo>
                    <a:pt x="5637" y="1173"/>
                    <a:pt x="5891" y="888"/>
                    <a:pt x="5859" y="539"/>
                  </a:cubicBezTo>
                  <a:cubicBezTo>
                    <a:pt x="5827" y="222"/>
                    <a:pt x="5574" y="1"/>
                    <a:pt x="5225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4997175" y="1453350"/>
              <a:ext cx="88700" cy="33275"/>
            </a:xfrm>
            <a:custGeom>
              <a:rect b="b" l="l" r="r" t="t"/>
              <a:pathLst>
                <a:path extrusionOk="0" h="1331" w="3548">
                  <a:moveTo>
                    <a:pt x="2914" y="1"/>
                  </a:moveTo>
                  <a:cubicBezTo>
                    <a:pt x="2154" y="64"/>
                    <a:pt x="1363" y="96"/>
                    <a:pt x="571" y="159"/>
                  </a:cubicBezTo>
                  <a:cubicBezTo>
                    <a:pt x="254" y="159"/>
                    <a:pt x="1" y="444"/>
                    <a:pt x="32" y="792"/>
                  </a:cubicBezTo>
                  <a:cubicBezTo>
                    <a:pt x="32" y="1109"/>
                    <a:pt x="286" y="1331"/>
                    <a:pt x="602" y="1331"/>
                  </a:cubicBezTo>
                  <a:lnTo>
                    <a:pt x="634" y="1331"/>
                  </a:lnTo>
                  <a:cubicBezTo>
                    <a:pt x="1426" y="1299"/>
                    <a:pt x="2218" y="1236"/>
                    <a:pt x="2978" y="1204"/>
                  </a:cubicBezTo>
                  <a:cubicBezTo>
                    <a:pt x="3326" y="1172"/>
                    <a:pt x="3548" y="919"/>
                    <a:pt x="3548" y="571"/>
                  </a:cubicBezTo>
                  <a:cubicBezTo>
                    <a:pt x="3516" y="254"/>
                    <a:pt x="3263" y="1"/>
                    <a:pt x="291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4831700" y="1464450"/>
              <a:ext cx="79200" cy="33275"/>
            </a:xfrm>
            <a:custGeom>
              <a:rect b="b" l="l" r="r" t="t"/>
              <a:pathLst>
                <a:path extrusionOk="0" h="1331" w="3168">
                  <a:moveTo>
                    <a:pt x="2534" y="0"/>
                  </a:moveTo>
                  <a:cubicBezTo>
                    <a:pt x="1869" y="63"/>
                    <a:pt x="1236" y="95"/>
                    <a:pt x="571" y="158"/>
                  </a:cubicBezTo>
                  <a:cubicBezTo>
                    <a:pt x="254" y="158"/>
                    <a:pt x="1" y="443"/>
                    <a:pt x="33" y="792"/>
                  </a:cubicBezTo>
                  <a:cubicBezTo>
                    <a:pt x="33" y="1109"/>
                    <a:pt x="318" y="1330"/>
                    <a:pt x="603" y="1330"/>
                  </a:cubicBezTo>
                  <a:lnTo>
                    <a:pt x="666" y="1330"/>
                  </a:lnTo>
                  <a:cubicBezTo>
                    <a:pt x="1299" y="1299"/>
                    <a:pt x="1964" y="1235"/>
                    <a:pt x="2598" y="1204"/>
                  </a:cubicBezTo>
                  <a:cubicBezTo>
                    <a:pt x="2914" y="1172"/>
                    <a:pt x="3168" y="887"/>
                    <a:pt x="3136" y="570"/>
                  </a:cubicBezTo>
                  <a:cubicBezTo>
                    <a:pt x="3136" y="222"/>
                    <a:pt x="2851" y="0"/>
                    <a:pt x="253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5894200" y="1444650"/>
              <a:ext cx="88700" cy="32475"/>
            </a:xfrm>
            <a:custGeom>
              <a:rect b="b" l="l" r="r" t="t"/>
              <a:pathLst>
                <a:path extrusionOk="0" h="1299" w="3548">
                  <a:moveTo>
                    <a:pt x="634" y="0"/>
                  </a:moveTo>
                  <a:cubicBezTo>
                    <a:pt x="286" y="0"/>
                    <a:pt x="32" y="254"/>
                    <a:pt x="1" y="570"/>
                  </a:cubicBezTo>
                  <a:cubicBezTo>
                    <a:pt x="1" y="919"/>
                    <a:pt x="254" y="1172"/>
                    <a:pt x="571" y="1204"/>
                  </a:cubicBezTo>
                  <a:cubicBezTo>
                    <a:pt x="1363" y="1235"/>
                    <a:pt x="2123" y="1267"/>
                    <a:pt x="2914" y="1299"/>
                  </a:cubicBezTo>
                  <a:lnTo>
                    <a:pt x="2946" y="1299"/>
                  </a:lnTo>
                  <a:cubicBezTo>
                    <a:pt x="3263" y="1299"/>
                    <a:pt x="3516" y="1045"/>
                    <a:pt x="3516" y="729"/>
                  </a:cubicBezTo>
                  <a:cubicBezTo>
                    <a:pt x="3548" y="412"/>
                    <a:pt x="3294" y="127"/>
                    <a:pt x="2946" y="95"/>
                  </a:cubicBezTo>
                  <a:cubicBezTo>
                    <a:pt x="2186" y="64"/>
                    <a:pt x="1394" y="32"/>
                    <a:pt x="63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5728725" y="1440700"/>
              <a:ext cx="78425" cy="30100"/>
            </a:xfrm>
            <a:custGeom>
              <a:rect b="b" l="l" r="r" t="t"/>
              <a:pathLst>
                <a:path extrusionOk="0" h="1204" w="3137">
                  <a:moveTo>
                    <a:pt x="603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72"/>
                    <a:pt x="571" y="1172"/>
                  </a:cubicBezTo>
                  <a:cubicBezTo>
                    <a:pt x="1236" y="1203"/>
                    <a:pt x="1869" y="1203"/>
                    <a:pt x="2535" y="1203"/>
                  </a:cubicBezTo>
                  <a:cubicBezTo>
                    <a:pt x="2851" y="1203"/>
                    <a:pt x="3136" y="950"/>
                    <a:pt x="3136" y="633"/>
                  </a:cubicBezTo>
                  <a:cubicBezTo>
                    <a:pt x="3136" y="317"/>
                    <a:pt x="2883" y="32"/>
                    <a:pt x="2566" y="32"/>
                  </a:cubicBezTo>
                  <a:cubicBezTo>
                    <a:pt x="1901" y="0"/>
                    <a:pt x="1236" y="0"/>
                    <a:pt x="603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81" name="Google Shape;81;p4"/>
          <p:cNvSpPr txBox="1"/>
          <p:nvPr>
            <p:ph type="title"/>
          </p:nvPr>
        </p:nvSpPr>
        <p:spPr>
          <a:xfrm>
            <a:off x="614175" y="490050"/>
            <a:ext cx="80103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>
                <a:latin typeface="Leckerli One"/>
                <a:ea typeface="Leckerli One"/>
                <a:cs typeface="Leckerli One"/>
                <a:sym typeface="Leckerli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>
                <a:latin typeface="Leckerli One"/>
                <a:ea typeface="Leckerli One"/>
                <a:cs typeface="Leckerli One"/>
                <a:sym typeface="Leckerli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>
                <a:latin typeface="Leckerli One"/>
                <a:ea typeface="Leckerli One"/>
                <a:cs typeface="Leckerli One"/>
                <a:sym typeface="Leckerli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>
                <a:latin typeface="Leckerli One"/>
                <a:ea typeface="Leckerli One"/>
                <a:cs typeface="Leckerli One"/>
                <a:sym typeface="Leckerli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>
                <a:latin typeface="Leckerli One"/>
                <a:ea typeface="Leckerli One"/>
                <a:cs typeface="Leckerli One"/>
                <a:sym typeface="Leckerli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>
                <a:latin typeface="Leckerli One"/>
                <a:ea typeface="Leckerli One"/>
                <a:cs typeface="Leckerli One"/>
                <a:sym typeface="Leckerli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>
                <a:latin typeface="Leckerli One"/>
                <a:ea typeface="Leckerli One"/>
                <a:cs typeface="Leckerli One"/>
                <a:sym typeface="Leckerli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>
                <a:latin typeface="Leckerli One"/>
                <a:ea typeface="Leckerli One"/>
                <a:cs typeface="Leckerli One"/>
                <a:sym typeface="Leckerli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 b="1">
                <a:latin typeface="Leckerli One"/>
                <a:ea typeface="Leckerli One"/>
                <a:cs typeface="Leckerli One"/>
                <a:sym typeface="Leckerli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 b="1">
                <a:latin typeface="Leckerli One"/>
                <a:ea typeface="Leckerli One"/>
                <a:cs typeface="Leckerli One"/>
                <a:sym typeface="Leckerli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 b="1">
                <a:latin typeface="Leckerli One"/>
                <a:ea typeface="Leckerli One"/>
                <a:cs typeface="Leckerli One"/>
                <a:sym typeface="Leckerli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 b="1">
                <a:latin typeface="Leckerli One"/>
                <a:ea typeface="Leckerli One"/>
                <a:cs typeface="Leckerli One"/>
                <a:sym typeface="Leckerli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 b="1">
                <a:latin typeface="Leckerli One"/>
                <a:ea typeface="Leckerli One"/>
                <a:cs typeface="Leckerli One"/>
                <a:sym typeface="Leckerli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 b="1">
                <a:latin typeface="Leckerli One"/>
                <a:ea typeface="Leckerli One"/>
                <a:cs typeface="Leckerli One"/>
                <a:sym typeface="Leckerli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 b="1">
                <a:latin typeface="Leckerli One"/>
                <a:ea typeface="Leckerli One"/>
                <a:cs typeface="Leckerli One"/>
                <a:sym typeface="Leckerli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Leckerli One"/>
              <a:buNone/>
              <a:defRPr b="1">
                <a:latin typeface="Leckerli One"/>
                <a:ea typeface="Leckerli One"/>
                <a:cs typeface="Leckerli One"/>
                <a:sym typeface="Leckerli One"/>
              </a:defRPr>
            </a:lvl9pPr>
          </a:lstStyle>
          <a:p/>
        </p:txBody>
      </p:sp>
      <p:sp>
        <p:nvSpPr>
          <p:cNvPr id="84" name="Google Shape;84;p5"/>
          <p:cNvSpPr txBox="1"/>
          <p:nvPr>
            <p:ph idx="1" type="subTitle"/>
          </p:nvPr>
        </p:nvSpPr>
        <p:spPr>
          <a:xfrm>
            <a:off x="3558150" y="2562775"/>
            <a:ext cx="21399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5"/>
          <p:cNvSpPr txBox="1"/>
          <p:nvPr>
            <p:ph idx="2" type="subTitle"/>
          </p:nvPr>
        </p:nvSpPr>
        <p:spPr>
          <a:xfrm>
            <a:off x="6345075" y="2562775"/>
            <a:ext cx="21399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" name="Google Shape;86;p5"/>
          <p:cNvSpPr txBox="1"/>
          <p:nvPr>
            <p:ph hasCustomPrompt="1" idx="3" type="title"/>
          </p:nvPr>
        </p:nvSpPr>
        <p:spPr>
          <a:xfrm>
            <a:off x="3558225" y="2171100"/>
            <a:ext cx="21399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BD69"/>
              </a:buClr>
              <a:buSzPts val="1600"/>
              <a:buNone/>
              <a:defRPr b="1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5"/>
          <p:cNvSpPr txBox="1"/>
          <p:nvPr>
            <p:ph hasCustomPrompt="1" idx="4" type="title"/>
          </p:nvPr>
        </p:nvSpPr>
        <p:spPr>
          <a:xfrm>
            <a:off x="6344225" y="2171100"/>
            <a:ext cx="21399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BD69"/>
              </a:buClr>
              <a:buSzPts val="1600"/>
              <a:buNone/>
              <a:defRPr b="1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Leckerli One"/>
              <a:buNone/>
              <a:defRPr b="1" sz="1600">
                <a:latin typeface="Leckerli One"/>
                <a:ea typeface="Leckerli One"/>
                <a:cs typeface="Leckerli One"/>
                <a:sym typeface="Leckerli One"/>
              </a:defRPr>
            </a:lvl9pPr>
          </a:lstStyle>
          <a:p>
            <a:r>
              <a:t>xx%</a:t>
            </a:r>
          </a:p>
        </p:txBody>
      </p:sp>
      <p:grpSp>
        <p:nvGrpSpPr>
          <p:cNvPr id="88" name="Google Shape;88;p5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89" name="Google Shape;89;p5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6"/>
          <p:cNvGrpSpPr/>
          <p:nvPr/>
        </p:nvGrpSpPr>
        <p:grpSpPr>
          <a:xfrm>
            <a:off x="-75163" y="677206"/>
            <a:ext cx="675564" cy="335164"/>
            <a:chOff x="204593" y="1404788"/>
            <a:chExt cx="528900" cy="262400"/>
          </a:xfrm>
        </p:grpSpPr>
        <p:sp>
          <p:nvSpPr>
            <p:cNvPr id="99" name="Google Shape;99;p6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107" name="Google Shape;107;p6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4886650" y="1318738"/>
            <a:ext cx="33471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1" type="subTitle"/>
          </p:nvPr>
        </p:nvSpPr>
        <p:spPr>
          <a:xfrm>
            <a:off x="4886650" y="2860863"/>
            <a:ext cx="33471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11" name="Google Shape;111;p7"/>
          <p:cNvGrpSpPr/>
          <p:nvPr/>
        </p:nvGrpSpPr>
        <p:grpSpPr>
          <a:xfrm flipH="1">
            <a:off x="8472451" y="1560629"/>
            <a:ext cx="671756" cy="335164"/>
            <a:chOff x="204593" y="1404788"/>
            <a:chExt cx="528900" cy="262400"/>
          </a:xfrm>
        </p:grpSpPr>
        <p:sp>
          <p:nvSpPr>
            <p:cNvPr id="112" name="Google Shape;112;p7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title"/>
          </p:nvPr>
        </p:nvSpPr>
        <p:spPr>
          <a:xfrm>
            <a:off x="635150" y="914000"/>
            <a:ext cx="2993700" cy="19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1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8"/>
          <p:cNvSpPr txBox="1"/>
          <p:nvPr>
            <p:ph idx="1" type="subTitle"/>
          </p:nvPr>
        </p:nvSpPr>
        <p:spPr>
          <a:xfrm>
            <a:off x="635150" y="2452500"/>
            <a:ext cx="2993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3" name="Google Shape;123;p8"/>
          <p:cNvGrpSpPr/>
          <p:nvPr/>
        </p:nvGrpSpPr>
        <p:grpSpPr>
          <a:xfrm>
            <a:off x="-66763" y="1745718"/>
            <a:ext cx="675564" cy="335164"/>
            <a:chOff x="204593" y="1404788"/>
            <a:chExt cx="528900" cy="262400"/>
          </a:xfrm>
        </p:grpSpPr>
        <p:sp>
          <p:nvSpPr>
            <p:cNvPr id="124" name="Google Shape;124;p8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>
            <p:ph idx="1" type="subTitle"/>
          </p:nvPr>
        </p:nvSpPr>
        <p:spPr>
          <a:xfrm>
            <a:off x="4620025" y="2242000"/>
            <a:ext cx="21783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34" name="Google Shape;134;p9"/>
          <p:cNvGrpSpPr/>
          <p:nvPr/>
        </p:nvGrpSpPr>
        <p:grpSpPr>
          <a:xfrm>
            <a:off x="27" y="2241911"/>
            <a:ext cx="1329707" cy="659700"/>
            <a:chOff x="204593" y="1404788"/>
            <a:chExt cx="528900" cy="262400"/>
          </a:xfrm>
        </p:grpSpPr>
        <p:sp>
          <p:nvSpPr>
            <p:cNvPr id="135" name="Google Shape;135;p9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grpSp>
        <p:nvGrpSpPr>
          <p:cNvPr id="143" name="Google Shape;143;p9"/>
          <p:cNvGrpSpPr/>
          <p:nvPr/>
        </p:nvGrpSpPr>
        <p:grpSpPr>
          <a:xfrm flipH="1">
            <a:off x="7853213" y="2241896"/>
            <a:ext cx="1290780" cy="659700"/>
            <a:chOff x="204593" y="1404788"/>
            <a:chExt cx="528900" cy="262400"/>
          </a:xfrm>
        </p:grpSpPr>
        <p:sp>
          <p:nvSpPr>
            <p:cNvPr id="144" name="Google Shape;144;p9"/>
            <p:cNvSpPr/>
            <p:nvPr/>
          </p:nvSpPr>
          <p:spPr>
            <a:xfrm>
              <a:off x="204593" y="1469713"/>
              <a:ext cx="88700" cy="51775"/>
            </a:xfrm>
            <a:custGeom>
              <a:rect b="b" l="l" r="r" t="t"/>
              <a:pathLst>
                <a:path extrusionOk="0" h="2071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8"/>
                    <a:pt x="1172" y="614"/>
                    <a:pt x="443" y="931"/>
                  </a:cubicBezTo>
                  <a:cubicBezTo>
                    <a:pt x="158" y="1058"/>
                    <a:pt x="0" y="1406"/>
                    <a:pt x="127" y="1691"/>
                  </a:cubicBezTo>
                  <a:cubicBezTo>
                    <a:pt x="222" y="1913"/>
                    <a:pt x="443" y="2071"/>
                    <a:pt x="665" y="2071"/>
                  </a:cubicBezTo>
                  <a:cubicBezTo>
                    <a:pt x="760" y="2071"/>
                    <a:pt x="855" y="2039"/>
                    <a:pt x="918" y="2008"/>
                  </a:cubicBezTo>
                  <a:cubicBezTo>
                    <a:pt x="1615" y="1691"/>
                    <a:pt x="2344" y="1406"/>
                    <a:pt x="3104" y="1153"/>
                  </a:cubicBezTo>
                  <a:cubicBezTo>
                    <a:pt x="3389" y="1026"/>
                    <a:pt x="3547" y="709"/>
                    <a:pt x="3452" y="393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478518" y="141136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0"/>
                  </a:moveTo>
                  <a:cubicBezTo>
                    <a:pt x="2954" y="0"/>
                    <a:pt x="2934" y="1"/>
                    <a:pt x="2914" y="3"/>
                  </a:cubicBezTo>
                  <a:cubicBezTo>
                    <a:pt x="2122" y="66"/>
                    <a:pt x="1331" y="161"/>
                    <a:pt x="571" y="256"/>
                  </a:cubicBezTo>
                  <a:cubicBezTo>
                    <a:pt x="254" y="288"/>
                    <a:pt x="1" y="605"/>
                    <a:pt x="64" y="921"/>
                  </a:cubicBezTo>
                  <a:cubicBezTo>
                    <a:pt x="96" y="1238"/>
                    <a:pt x="349" y="1428"/>
                    <a:pt x="634" y="1428"/>
                  </a:cubicBezTo>
                  <a:lnTo>
                    <a:pt x="729" y="1428"/>
                  </a:lnTo>
                  <a:cubicBezTo>
                    <a:pt x="1457" y="1333"/>
                    <a:pt x="2249" y="1238"/>
                    <a:pt x="3009" y="1175"/>
                  </a:cubicBezTo>
                  <a:cubicBezTo>
                    <a:pt x="3357" y="1143"/>
                    <a:pt x="3579" y="858"/>
                    <a:pt x="3548" y="541"/>
                  </a:cubicBezTo>
                  <a:cubicBezTo>
                    <a:pt x="3518" y="215"/>
                    <a:pt x="3266" y="0"/>
                    <a:pt x="2974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316218" y="1439313"/>
              <a:ext cx="79975" cy="41800"/>
            </a:xfrm>
            <a:custGeom>
              <a:rect b="b" l="l" r="r" t="t"/>
              <a:pathLst>
                <a:path extrusionOk="0" h="1672" w="3199">
                  <a:moveTo>
                    <a:pt x="2572" y="1"/>
                  </a:moveTo>
                  <a:cubicBezTo>
                    <a:pt x="2518" y="1"/>
                    <a:pt x="2463" y="8"/>
                    <a:pt x="2407" y="25"/>
                  </a:cubicBezTo>
                  <a:cubicBezTo>
                    <a:pt x="1774" y="152"/>
                    <a:pt x="1109" y="342"/>
                    <a:pt x="475" y="532"/>
                  </a:cubicBezTo>
                  <a:cubicBezTo>
                    <a:pt x="159" y="627"/>
                    <a:pt x="0" y="944"/>
                    <a:pt x="95" y="1260"/>
                  </a:cubicBezTo>
                  <a:cubicBezTo>
                    <a:pt x="159" y="1514"/>
                    <a:pt x="412" y="1672"/>
                    <a:pt x="665" y="1672"/>
                  </a:cubicBezTo>
                  <a:lnTo>
                    <a:pt x="824" y="1672"/>
                  </a:lnTo>
                  <a:cubicBezTo>
                    <a:pt x="1426" y="1482"/>
                    <a:pt x="2059" y="1324"/>
                    <a:pt x="2692" y="1165"/>
                  </a:cubicBezTo>
                  <a:cubicBezTo>
                    <a:pt x="3009" y="1102"/>
                    <a:pt x="3199" y="753"/>
                    <a:pt x="3104" y="437"/>
                  </a:cubicBezTo>
                  <a:cubicBezTo>
                    <a:pt x="3052" y="176"/>
                    <a:pt x="2827" y="1"/>
                    <a:pt x="2572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586193" y="1404788"/>
              <a:ext cx="147300" cy="32000"/>
            </a:xfrm>
            <a:custGeom>
              <a:rect b="b" l="l" r="r" t="t"/>
              <a:pathLst>
                <a:path extrusionOk="0" h="1280" w="5892">
                  <a:moveTo>
                    <a:pt x="4084" y="1"/>
                  </a:moveTo>
                  <a:cubicBezTo>
                    <a:pt x="2886" y="1"/>
                    <a:pt x="1711" y="36"/>
                    <a:pt x="571" y="108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8"/>
                    <a:pt x="286" y="1279"/>
                    <a:pt x="602" y="1279"/>
                  </a:cubicBezTo>
                  <a:lnTo>
                    <a:pt x="634" y="1279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3"/>
                    <a:pt x="5289" y="13"/>
                  </a:cubicBezTo>
                  <a:cubicBezTo>
                    <a:pt x="4886" y="5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04593" y="1616188"/>
              <a:ext cx="88700" cy="51000"/>
            </a:xfrm>
            <a:custGeom>
              <a:rect b="b" l="l" r="r" t="t"/>
              <a:pathLst>
                <a:path extrusionOk="0" h="2040" w="3548">
                  <a:moveTo>
                    <a:pt x="2916" y="0"/>
                  </a:moveTo>
                  <a:cubicBezTo>
                    <a:pt x="2842" y="0"/>
                    <a:pt x="2766" y="14"/>
                    <a:pt x="2692" y="44"/>
                  </a:cubicBezTo>
                  <a:cubicBezTo>
                    <a:pt x="1932" y="297"/>
                    <a:pt x="1172" y="614"/>
                    <a:pt x="443" y="931"/>
                  </a:cubicBezTo>
                  <a:cubicBezTo>
                    <a:pt x="158" y="1057"/>
                    <a:pt x="0" y="1406"/>
                    <a:pt x="127" y="1691"/>
                  </a:cubicBezTo>
                  <a:cubicBezTo>
                    <a:pt x="222" y="1912"/>
                    <a:pt x="443" y="2039"/>
                    <a:pt x="665" y="2039"/>
                  </a:cubicBezTo>
                  <a:cubicBezTo>
                    <a:pt x="760" y="2039"/>
                    <a:pt x="855" y="2039"/>
                    <a:pt x="918" y="2007"/>
                  </a:cubicBezTo>
                  <a:cubicBezTo>
                    <a:pt x="1615" y="1691"/>
                    <a:pt x="2375" y="1406"/>
                    <a:pt x="3104" y="1152"/>
                  </a:cubicBezTo>
                  <a:cubicBezTo>
                    <a:pt x="3389" y="1026"/>
                    <a:pt x="3547" y="709"/>
                    <a:pt x="3452" y="392"/>
                  </a:cubicBezTo>
                  <a:cubicBezTo>
                    <a:pt x="3379" y="150"/>
                    <a:pt x="3158" y="0"/>
                    <a:pt x="2916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316218" y="1585788"/>
              <a:ext cx="79975" cy="42600"/>
            </a:xfrm>
            <a:custGeom>
              <a:rect b="b" l="l" r="r" t="t"/>
              <a:pathLst>
                <a:path extrusionOk="0" h="1704" w="3199">
                  <a:moveTo>
                    <a:pt x="2571" y="0"/>
                  </a:moveTo>
                  <a:cubicBezTo>
                    <a:pt x="2517" y="0"/>
                    <a:pt x="2462" y="8"/>
                    <a:pt x="2407" y="25"/>
                  </a:cubicBezTo>
                  <a:cubicBezTo>
                    <a:pt x="1742" y="183"/>
                    <a:pt x="1109" y="342"/>
                    <a:pt x="475" y="532"/>
                  </a:cubicBezTo>
                  <a:cubicBezTo>
                    <a:pt x="190" y="627"/>
                    <a:pt x="0" y="943"/>
                    <a:pt x="95" y="1260"/>
                  </a:cubicBezTo>
                  <a:cubicBezTo>
                    <a:pt x="159" y="1513"/>
                    <a:pt x="412" y="1703"/>
                    <a:pt x="665" y="1703"/>
                  </a:cubicBezTo>
                  <a:cubicBezTo>
                    <a:pt x="697" y="1703"/>
                    <a:pt x="760" y="1672"/>
                    <a:pt x="824" y="1672"/>
                  </a:cubicBezTo>
                  <a:cubicBezTo>
                    <a:pt x="1426" y="1482"/>
                    <a:pt x="2059" y="1323"/>
                    <a:pt x="2692" y="1165"/>
                  </a:cubicBezTo>
                  <a:cubicBezTo>
                    <a:pt x="3009" y="1102"/>
                    <a:pt x="3199" y="785"/>
                    <a:pt x="3104" y="468"/>
                  </a:cubicBezTo>
                  <a:cubicBezTo>
                    <a:pt x="3052" y="180"/>
                    <a:pt x="2826" y="0"/>
                    <a:pt x="2571" y="0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478518" y="1557813"/>
              <a:ext cx="89500" cy="35725"/>
            </a:xfrm>
            <a:custGeom>
              <a:rect b="b" l="l" r="r" t="t"/>
              <a:pathLst>
                <a:path extrusionOk="0" h="1429" w="3580">
                  <a:moveTo>
                    <a:pt x="2974" y="1"/>
                  </a:moveTo>
                  <a:cubicBezTo>
                    <a:pt x="2954" y="1"/>
                    <a:pt x="2934" y="2"/>
                    <a:pt x="2914" y="4"/>
                  </a:cubicBezTo>
                  <a:cubicBezTo>
                    <a:pt x="2122" y="67"/>
                    <a:pt x="1331" y="162"/>
                    <a:pt x="571" y="257"/>
                  </a:cubicBezTo>
                  <a:cubicBezTo>
                    <a:pt x="254" y="289"/>
                    <a:pt x="1" y="605"/>
                    <a:pt x="64" y="922"/>
                  </a:cubicBezTo>
                  <a:cubicBezTo>
                    <a:pt x="96" y="1207"/>
                    <a:pt x="349" y="1429"/>
                    <a:pt x="634" y="1429"/>
                  </a:cubicBezTo>
                  <a:lnTo>
                    <a:pt x="729" y="1429"/>
                  </a:lnTo>
                  <a:cubicBezTo>
                    <a:pt x="1457" y="1334"/>
                    <a:pt x="2249" y="1239"/>
                    <a:pt x="3009" y="1176"/>
                  </a:cubicBezTo>
                  <a:cubicBezTo>
                    <a:pt x="3357" y="1144"/>
                    <a:pt x="3579" y="859"/>
                    <a:pt x="3548" y="542"/>
                  </a:cubicBezTo>
                  <a:cubicBezTo>
                    <a:pt x="3518" y="216"/>
                    <a:pt x="3266" y="1"/>
                    <a:pt x="297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586193" y="1551263"/>
              <a:ext cx="147300" cy="32775"/>
            </a:xfrm>
            <a:custGeom>
              <a:rect b="b" l="l" r="r" t="t"/>
              <a:pathLst>
                <a:path extrusionOk="0" h="1311" w="5892">
                  <a:moveTo>
                    <a:pt x="4084" y="1"/>
                  </a:moveTo>
                  <a:cubicBezTo>
                    <a:pt x="2886" y="1"/>
                    <a:pt x="1711" y="36"/>
                    <a:pt x="571" y="107"/>
                  </a:cubicBezTo>
                  <a:cubicBezTo>
                    <a:pt x="254" y="139"/>
                    <a:pt x="1" y="424"/>
                    <a:pt x="32" y="741"/>
                  </a:cubicBezTo>
                  <a:cubicBezTo>
                    <a:pt x="32" y="1057"/>
                    <a:pt x="286" y="1311"/>
                    <a:pt x="602" y="1311"/>
                  </a:cubicBezTo>
                  <a:lnTo>
                    <a:pt x="634" y="1311"/>
                  </a:lnTo>
                  <a:cubicBezTo>
                    <a:pt x="2122" y="1216"/>
                    <a:pt x="3706" y="1184"/>
                    <a:pt x="5289" y="1184"/>
                  </a:cubicBezTo>
                  <a:cubicBezTo>
                    <a:pt x="5606" y="1184"/>
                    <a:pt x="5891" y="931"/>
                    <a:pt x="5891" y="614"/>
                  </a:cubicBezTo>
                  <a:cubicBezTo>
                    <a:pt x="5891" y="266"/>
                    <a:pt x="5606" y="12"/>
                    <a:pt x="5289" y="12"/>
                  </a:cubicBezTo>
                  <a:cubicBezTo>
                    <a:pt x="4886" y="4"/>
                    <a:pt x="4484" y="1"/>
                    <a:pt x="4084" y="1"/>
                  </a:cubicBezTo>
                  <a:close/>
                </a:path>
              </a:pathLst>
            </a:custGeom>
            <a:solidFill>
              <a:srgbClr val="202040">
                <a:alpha val="22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A489B"/>
                </a:solidFill>
              </a:endParaRPr>
            </a:p>
          </p:txBody>
        </p:sp>
      </p:grpSp>
      <p:sp>
        <p:nvSpPr>
          <p:cNvPr id="152" name="Google Shape;152;p9"/>
          <p:cNvSpPr txBox="1"/>
          <p:nvPr>
            <p:ph hasCustomPrompt="1" type="title"/>
          </p:nvPr>
        </p:nvSpPr>
        <p:spPr>
          <a:xfrm>
            <a:off x="1865000" y="1590000"/>
            <a:ext cx="278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b="1"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9"/>
          <p:cNvSpPr txBox="1"/>
          <p:nvPr>
            <p:ph idx="2" type="subTitle"/>
          </p:nvPr>
        </p:nvSpPr>
        <p:spPr>
          <a:xfrm>
            <a:off x="4620025" y="1730025"/>
            <a:ext cx="23469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900"/>
              <a:buFont typeface="Leckerli One"/>
              <a:buNone/>
              <a:defRPr b="1" sz="2900">
                <a:latin typeface="Leckerli One"/>
                <a:ea typeface="Leckerli One"/>
                <a:cs typeface="Leckerli One"/>
                <a:sym typeface="Leckerli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>
            <p:ph type="title"/>
          </p:nvPr>
        </p:nvSpPr>
        <p:spPr>
          <a:xfrm>
            <a:off x="724225" y="533175"/>
            <a:ext cx="3643200" cy="11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Leckerli One"/>
              <a:buNone/>
              <a:defRPr sz="3000">
                <a:latin typeface="Leckerli One"/>
                <a:ea typeface="Leckerli One"/>
                <a:cs typeface="Leckerli One"/>
                <a:sym typeface="Leckerli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ckerli One"/>
              <a:buNone/>
              <a:defRPr b="1" sz="2800">
                <a:solidFill>
                  <a:schemeClr val="dk1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54.png"/><Relationship Id="rId5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eige.europa.eu/news/girls-greece-are-risk-female-genital-mutilation" TargetMode="External"/><Relationship Id="rId4" Type="http://schemas.openxmlformats.org/officeDocument/2006/relationships/hyperlink" Target="https://eige.europa.eu/gender-based-violence/female-genital-mutilation/risk-estimations#2017" TargetMode="External"/><Relationship Id="rId9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3.png"/><Relationship Id="rId7" Type="http://schemas.openxmlformats.org/officeDocument/2006/relationships/image" Target="../media/image73.png"/><Relationship Id="rId8" Type="http://schemas.openxmlformats.org/officeDocument/2006/relationships/image" Target="../media/image76.png"/><Relationship Id="rId10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2.png"/><Relationship Id="rId4" Type="http://schemas.openxmlformats.org/officeDocument/2006/relationships/image" Target="../media/image54.png"/><Relationship Id="rId5" Type="http://schemas.openxmlformats.org/officeDocument/2006/relationships/image" Target="../media/image7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2.png"/><Relationship Id="rId4" Type="http://schemas.openxmlformats.org/officeDocument/2006/relationships/image" Target="../media/image70.png"/><Relationship Id="rId5" Type="http://schemas.openxmlformats.org/officeDocument/2006/relationships/image" Target="../media/image79.png"/><Relationship Id="rId6" Type="http://schemas.openxmlformats.org/officeDocument/2006/relationships/image" Target="../media/image75.png"/><Relationship Id="rId7" Type="http://schemas.openxmlformats.org/officeDocument/2006/relationships/image" Target="../media/image8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png"/><Relationship Id="rId4" Type="http://schemas.openxmlformats.org/officeDocument/2006/relationships/image" Target="../media/image54.png"/><Relationship Id="rId5" Type="http://schemas.openxmlformats.org/officeDocument/2006/relationships/image" Target="../media/image8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Relationship Id="rId5" Type="http://schemas.openxmlformats.org/officeDocument/2006/relationships/image" Target="../media/image80.png"/><Relationship Id="rId6" Type="http://schemas.openxmlformats.org/officeDocument/2006/relationships/image" Target="../media/image85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5" Type="http://schemas.openxmlformats.org/officeDocument/2006/relationships/image" Target="../media/image86.png"/><Relationship Id="rId6" Type="http://schemas.openxmlformats.org/officeDocument/2006/relationships/image" Target="../media/image96.png"/><Relationship Id="rId7" Type="http://schemas.openxmlformats.org/officeDocument/2006/relationships/image" Target="../media/image100.png"/><Relationship Id="rId8" Type="http://schemas.openxmlformats.org/officeDocument/2006/relationships/image" Target="../media/image9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2.png"/><Relationship Id="rId4" Type="http://schemas.openxmlformats.org/officeDocument/2006/relationships/image" Target="../media/image101.png"/><Relationship Id="rId5" Type="http://schemas.openxmlformats.org/officeDocument/2006/relationships/image" Target="../media/image9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8.png"/><Relationship Id="rId4" Type="http://schemas.openxmlformats.org/officeDocument/2006/relationships/image" Target="../media/image117.png"/><Relationship Id="rId5" Type="http://schemas.openxmlformats.org/officeDocument/2006/relationships/image" Target="../media/image10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6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4.png"/><Relationship Id="rId4" Type="http://schemas.openxmlformats.org/officeDocument/2006/relationships/image" Target="../media/image113.png"/><Relationship Id="rId5" Type="http://schemas.openxmlformats.org/officeDocument/2006/relationships/image" Target="../media/image111.png"/><Relationship Id="rId6" Type="http://schemas.openxmlformats.org/officeDocument/2006/relationships/image" Target="../media/image107.png"/><Relationship Id="rId7" Type="http://schemas.openxmlformats.org/officeDocument/2006/relationships/image" Target="../media/image10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9" Type="http://schemas.openxmlformats.org/officeDocument/2006/relationships/image" Target="../media/image46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Relationship Id="rId10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2.png"/><Relationship Id="rId4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/>
          <p:nvPr>
            <p:ph type="ctrTitle"/>
          </p:nvPr>
        </p:nvSpPr>
        <p:spPr>
          <a:xfrm>
            <a:off x="528300" y="1917900"/>
            <a:ext cx="6165300" cy="19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Montserrat"/>
                <a:ea typeface="Montserrat"/>
                <a:cs typeface="Montserrat"/>
                <a:sym typeface="Montserrat"/>
              </a:rPr>
              <a:t>Análisis de la </a:t>
            </a:r>
            <a:r>
              <a:rPr lang="en" sz="4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Igualdad de género</a:t>
            </a:r>
            <a:r>
              <a:rPr lang="en" sz="4100">
                <a:latin typeface="Montserrat"/>
                <a:ea typeface="Montserrat"/>
                <a:cs typeface="Montserrat"/>
                <a:sym typeface="Montserrat"/>
              </a:rPr>
              <a:t> en la UE</a:t>
            </a:r>
            <a:endParaRPr sz="4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33"/>
          <p:cNvSpPr txBox="1"/>
          <p:nvPr>
            <p:ph idx="1" type="subTitle"/>
          </p:nvPr>
        </p:nvSpPr>
        <p:spPr>
          <a:xfrm>
            <a:off x="528300" y="4045125"/>
            <a:ext cx="4479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Valentina Santiso, Laura Moya, Laia Flores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Máster en Data Science - DSC0222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Nuclio Digital School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925" y="1491825"/>
            <a:ext cx="3130250" cy="26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475" y="750925"/>
            <a:ext cx="3357675" cy="36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2"/>
          <p:cNvSpPr txBox="1"/>
          <p:nvPr>
            <p:ph idx="1" type="subTitle"/>
          </p:nvPr>
        </p:nvSpPr>
        <p:spPr>
          <a:xfrm>
            <a:off x="-613825" y="632650"/>
            <a:ext cx="61509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Share_ministers (%) vs.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Share_members_parliament (%)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43" name="Google Shape;643;p42"/>
          <p:cNvSpPr txBox="1"/>
          <p:nvPr>
            <p:ph idx="1" type="subTitle"/>
          </p:nvPr>
        </p:nvSpPr>
        <p:spPr>
          <a:xfrm>
            <a:off x="3635000" y="556450"/>
            <a:ext cx="61509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L</a:t>
            </a:r>
            <a:r>
              <a:rPr b="1" lang="en" sz="1200">
                <a:solidFill>
                  <a:srgbClr val="000000"/>
                </a:solidFill>
              </a:rPr>
              <a:t>ife_expectancy (years) vs.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Employed_in_education_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health_socialactivities (%)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44" name="Google Shape;644;p42"/>
          <p:cNvSpPr txBox="1"/>
          <p:nvPr>
            <p:ph idx="1" type="subTitle"/>
          </p:nvPr>
        </p:nvSpPr>
        <p:spPr>
          <a:xfrm>
            <a:off x="6184675" y="4442650"/>
            <a:ext cx="27813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0 = Man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1 = Woman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3"/>
          <p:cNvSpPr txBox="1"/>
          <p:nvPr>
            <p:ph idx="1" type="subTitle"/>
          </p:nvPr>
        </p:nvSpPr>
        <p:spPr>
          <a:xfrm>
            <a:off x="-613825" y="632650"/>
            <a:ext cx="61509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People_in_education </a:t>
            </a:r>
            <a:r>
              <a:rPr b="1" lang="en" sz="1200">
                <a:solidFill>
                  <a:srgbClr val="000000"/>
                </a:solidFill>
              </a:rPr>
              <a:t>(%) vs.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doing_sport_eating_healthy (%)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50" name="Google Shape;650;p43"/>
          <p:cNvSpPr txBox="1"/>
          <p:nvPr>
            <p:ph idx="1" type="subTitle"/>
          </p:nvPr>
        </p:nvSpPr>
        <p:spPr>
          <a:xfrm>
            <a:off x="3656475" y="632650"/>
            <a:ext cx="61509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Cooking_housework_everyday </a:t>
            </a:r>
            <a:r>
              <a:rPr b="1" lang="en" sz="1200">
                <a:solidFill>
                  <a:srgbClr val="000000"/>
                </a:solidFill>
              </a:rPr>
              <a:t>(%) vs.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caring_kids_eldery_people_everyday (%)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51" name="Google Shape;651;p43"/>
          <p:cNvSpPr txBox="1"/>
          <p:nvPr>
            <p:ph idx="1" type="subTitle"/>
          </p:nvPr>
        </p:nvSpPr>
        <p:spPr>
          <a:xfrm>
            <a:off x="6184675" y="4442650"/>
            <a:ext cx="27813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0 = Man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1 = Woman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652" name="Google Shape;6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08850"/>
            <a:ext cx="3482600" cy="290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023" y="1339650"/>
            <a:ext cx="3472254" cy="29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/>
          <p:nvPr>
            <p:ph type="title"/>
          </p:nvPr>
        </p:nvSpPr>
        <p:spPr>
          <a:xfrm>
            <a:off x="761475" y="444125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a)  </a:t>
            </a: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Evaluación del resultado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59" name="Google Shape;659;p44"/>
          <p:cNvGraphicFramePr/>
          <p:nvPr/>
        </p:nvGraphicFramePr>
        <p:xfrm>
          <a:off x="952500" y="208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{C367763D-D517-4D36-A4CC-E9309363899D}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Roc_Auc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XGboost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60" name="Google Shape;660;p44"/>
          <p:cNvSpPr txBox="1"/>
          <p:nvPr>
            <p:ph idx="1" type="subTitle"/>
          </p:nvPr>
        </p:nvSpPr>
        <p:spPr>
          <a:xfrm>
            <a:off x="952500" y="3396400"/>
            <a:ext cx="7239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Existe tal diferencia entre hombres y mujeres, que el modelo es capaz de diferenciar con un </a:t>
            </a:r>
            <a:r>
              <a:rPr b="1" lang="en">
                <a:solidFill>
                  <a:srgbClr val="000000"/>
                </a:solidFill>
              </a:rPr>
              <a:t>accuracy del 100%</a:t>
            </a:r>
            <a:r>
              <a:rPr lang="en">
                <a:solidFill>
                  <a:srgbClr val="000000"/>
                </a:solidFill>
              </a:rPr>
              <a:t> si es hombre o mujer.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5"/>
          <p:cNvSpPr txBox="1"/>
          <p:nvPr>
            <p:ph type="title"/>
          </p:nvPr>
        </p:nvSpPr>
        <p:spPr>
          <a:xfrm>
            <a:off x="761475" y="444125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b)  Feature Importance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6" name="Google Shape;666;p45"/>
          <p:cNvPicPr preferRelativeResize="0"/>
          <p:nvPr/>
        </p:nvPicPr>
        <p:blipFill rotWithShape="1">
          <a:blip r:embed="rId3">
            <a:alphaModFix/>
          </a:blip>
          <a:srcRect b="0" l="0" r="0" t="4843"/>
          <a:stretch/>
        </p:blipFill>
        <p:spPr>
          <a:xfrm>
            <a:off x="311626" y="1774025"/>
            <a:ext cx="4398526" cy="24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5"/>
          <p:cNvPicPr preferRelativeResize="0"/>
          <p:nvPr/>
        </p:nvPicPr>
        <p:blipFill rotWithShape="1">
          <a:blip r:embed="rId4">
            <a:alphaModFix/>
          </a:blip>
          <a:srcRect b="0" l="12831" r="0" t="47126"/>
          <a:stretch/>
        </p:blipFill>
        <p:spPr>
          <a:xfrm>
            <a:off x="4710150" y="1774025"/>
            <a:ext cx="4117694" cy="2403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5"/>
          <p:cNvSpPr/>
          <p:nvPr/>
        </p:nvSpPr>
        <p:spPr>
          <a:xfrm>
            <a:off x="390425" y="1836475"/>
            <a:ext cx="2021400" cy="39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5"/>
          <p:cNvSpPr/>
          <p:nvPr/>
        </p:nvSpPr>
        <p:spPr>
          <a:xfrm>
            <a:off x="4918225" y="3544275"/>
            <a:ext cx="1479600" cy="171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75" y="239300"/>
            <a:ext cx="8020875" cy="46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7"/>
          <p:cNvSpPr/>
          <p:nvPr/>
        </p:nvSpPr>
        <p:spPr>
          <a:xfrm>
            <a:off x="0" y="0"/>
            <a:ext cx="42738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225" y="367525"/>
            <a:ext cx="3806375" cy="44084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1" name="Google Shape;681;p47"/>
          <p:cNvSpPr txBox="1"/>
          <p:nvPr>
            <p:ph idx="4294967295" type="title"/>
          </p:nvPr>
        </p:nvSpPr>
        <p:spPr>
          <a:xfrm>
            <a:off x="380475" y="367925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)  Shap Values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2" name="Google Shape;6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00" y="1233100"/>
            <a:ext cx="3537324" cy="346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8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Reducción de la dimensionalidad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48"/>
          <p:cNvSpPr txBox="1"/>
          <p:nvPr>
            <p:ph idx="1" type="subTitle"/>
          </p:nvPr>
        </p:nvSpPr>
        <p:spPr>
          <a:xfrm>
            <a:off x="806163" y="3352150"/>
            <a:ext cx="23280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Reducimos el dataset a 6 factores</a:t>
            </a:r>
            <a:endParaRPr/>
          </a:p>
        </p:txBody>
      </p:sp>
      <p:sp>
        <p:nvSpPr>
          <p:cNvPr id="689" name="Google Shape;689;p48"/>
          <p:cNvSpPr txBox="1"/>
          <p:nvPr>
            <p:ph idx="4" type="subTitle"/>
          </p:nvPr>
        </p:nvSpPr>
        <p:spPr>
          <a:xfrm>
            <a:off x="1339550" y="3025825"/>
            <a:ext cx="2328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Reducción</a:t>
            </a:r>
            <a:endParaRPr/>
          </a:p>
        </p:txBody>
      </p:sp>
      <p:grpSp>
        <p:nvGrpSpPr>
          <p:cNvPr id="690" name="Google Shape;690;p48"/>
          <p:cNvGrpSpPr/>
          <p:nvPr/>
        </p:nvGrpSpPr>
        <p:grpSpPr>
          <a:xfrm>
            <a:off x="1516518" y="2091490"/>
            <a:ext cx="910441" cy="829371"/>
            <a:chOff x="1516518" y="2091490"/>
            <a:chExt cx="910441" cy="829371"/>
          </a:xfrm>
        </p:grpSpPr>
        <p:sp>
          <p:nvSpPr>
            <p:cNvPr id="691" name="Google Shape;691;p48"/>
            <p:cNvSpPr/>
            <p:nvPr/>
          </p:nvSpPr>
          <p:spPr>
            <a:xfrm>
              <a:off x="1516518" y="2091490"/>
              <a:ext cx="910441" cy="829371"/>
            </a:xfrm>
            <a:custGeom>
              <a:rect b="b" l="l" r="r" t="t"/>
              <a:pathLst>
                <a:path extrusionOk="0" h="30783" w="33792">
                  <a:moveTo>
                    <a:pt x="16896" y="0"/>
                  </a:moveTo>
                  <a:cubicBezTo>
                    <a:pt x="12961" y="0"/>
                    <a:pt x="9027" y="1504"/>
                    <a:pt x="6018" y="4513"/>
                  </a:cubicBezTo>
                  <a:cubicBezTo>
                    <a:pt x="1" y="10530"/>
                    <a:pt x="1" y="20252"/>
                    <a:pt x="6018" y="26269"/>
                  </a:cubicBezTo>
                  <a:cubicBezTo>
                    <a:pt x="9027" y="29278"/>
                    <a:pt x="12961" y="30782"/>
                    <a:pt x="16896" y="30782"/>
                  </a:cubicBezTo>
                  <a:cubicBezTo>
                    <a:pt x="20831" y="30782"/>
                    <a:pt x="24766" y="29278"/>
                    <a:pt x="27775" y="26269"/>
                  </a:cubicBezTo>
                  <a:cubicBezTo>
                    <a:pt x="33792" y="20252"/>
                    <a:pt x="33792" y="10530"/>
                    <a:pt x="27775" y="4513"/>
                  </a:cubicBezTo>
                  <a:cubicBezTo>
                    <a:pt x="24766" y="1504"/>
                    <a:pt x="20831" y="0"/>
                    <a:pt x="16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1833093" y="2325702"/>
              <a:ext cx="18779" cy="17944"/>
            </a:xfrm>
            <a:custGeom>
              <a:rect b="b" l="l" r="r" t="t"/>
              <a:pathLst>
                <a:path extrusionOk="0" h="666" w="697">
                  <a:moveTo>
                    <a:pt x="380" y="0"/>
                  </a:moveTo>
                  <a:cubicBezTo>
                    <a:pt x="222" y="0"/>
                    <a:pt x="95" y="95"/>
                    <a:pt x="32" y="254"/>
                  </a:cubicBezTo>
                  <a:cubicBezTo>
                    <a:pt x="0" y="412"/>
                    <a:pt x="95" y="602"/>
                    <a:pt x="285" y="665"/>
                  </a:cubicBezTo>
                  <a:lnTo>
                    <a:pt x="380" y="665"/>
                  </a:lnTo>
                  <a:cubicBezTo>
                    <a:pt x="507" y="665"/>
                    <a:pt x="633" y="570"/>
                    <a:pt x="697" y="412"/>
                  </a:cubicBezTo>
                  <a:cubicBezTo>
                    <a:pt x="697" y="349"/>
                    <a:pt x="697" y="254"/>
                    <a:pt x="665" y="159"/>
                  </a:cubicBezTo>
                  <a:cubicBezTo>
                    <a:pt x="602" y="95"/>
                    <a:pt x="538" y="32"/>
                    <a:pt x="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2079671" y="2632846"/>
              <a:ext cx="17944" cy="17971"/>
            </a:xfrm>
            <a:custGeom>
              <a:rect b="b" l="l" r="r" t="t"/>
              <a:pathLst>
                <a:path extrusionOk="0" h="667" w="666">
                  <a:moveTo>
                    <a:pt x="317" y="1"/>
                  </a:moveTo>
                  <a:cubicBezTo>
                    <a:pt x="159" y="1"/>
                    <a:pt x="0" y="128"/>
                    <a:pt x="0" y="318"/>
                  </a:cubicBezTo>
                  <a:cubicBezTo>
                    <a:pt x="0" y="508"/>
                    <a:pt x="159" y="666"/>
                    <a:pt x="317" y="666"/>
                  </a:cubicBezTo>
                  <a:cubicBezTo>
                    <a:pt x="507" y="666"/>
                    <a:pt x="666" y="508"/>
                    <a:pt x="666" y="318"/>
                  </a:cubicBezTo>
                  <a:cubicBezTo>
                    <a:pt x="666" y="128"/>
                    <a:pt x="507" y="1"/>
                    <a:pt x="3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Google Shape;694;p48"/>
          <p:cNvCxnSpPr/>
          <p:nvPr/>
        </p:nvCxnSpPr>
        <p:spPr>
          <a:xfrm>
            <a:off x="2373325" y="2524175"/>
            <a:ext cx="945000" cy="52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48"/>
          <p:cNvGrpSpPr/>
          <p:nvPr/>
        </p:nvGrpSpPr>
        <p:grpSpPr>
          <a:xfrm>
            <a:off x="4926343" y="2080865"/>
            <a:ext cx="910441" cy="829371"/>
            <a:chOff x="1516518" y="2091490"/>
            <a:chExt cx="910441" cy="829371"/>
          </a:xfrm>
        </p:grpSpPr>
        <p:sp>
          <p:nvSpPr>
            <p:cNvPr id="696" name="Google Shape;696;p48"/>
            <p:cNvSpPr/>
            <p:nvPr/>
          </p:nvSpPr>
          <p:spPr>
            <a:xfrm>
              <a:off x="1516518" y="2091490"/>
              <a:ext cx="910441" cy="829371"/>
            </a:xfrm>
            <a:custGeom>
              <a:rect b="b" l="l" r="r" t="t"/>
              <a:pathLst>
                <a:path extrusionOk="0" h="30783" w="33792">
                  <a:moveTo>
                    <a:pt x="16896" y="0"/>
                  </a:moveTo>
                  <a:cubicBezTo>
                    <a:pt x="12961" y="0"/>
                    <a:pt x="9027" y="1504"/>
                    <a:pt x="6018" y="4513"/>
                  </a:cubicBezTo>
                  <a:cubicBezTo>
                    <a:pt x="1" y="10530"/>
                    <a:pt x="1" y="20252"/>
                    <a:pt x="6018" y="26269"/>
                  </a:cubicBezTo>
                  <a:cubicBezTo>
                    <a:pt x="9027" y="29278"/>
                    <a:pt x="12961" y="30782"/>
                    <a:pt x="16896" y="30782"/>
                  </a:cubicBezTo>
                  <a:cubicBezTo>
                    <a:pt x="20831" y="30782"/>
                    <a:pt x="24766" y="29278"/>
                    <a:pt x="27775" y="26269"/>
                  </a:cubicBezTo>
                  <a:cubicBezTo>
                    <a:pt x="33792" y="20252"/>
                    <a:pt x="33792" y="10530"/>
                    <a:pt x="27775" y="4513"/>
                  </a:cubicBezTo>
                  <a:cubicBezTo>
                    <a:pt x="24766" y="1504"/>
                    <a:pt x="20831" y="0"/>
                    <a:pt x="16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1833093" y="2325702"/>
              <a:ext cx="18779" cy="17944"/>
            </a:xfrm>
            <a:custGeom>
              <a:rect b="b" l="l" r="r" t="t"/>
              <a:pathLst>
                <a:path extrusionOk="0" h="666" w="697">
                  <a:moveTo>
                    <a:pt x="380" y="0"/>
                  </a:moveTo>
                  <a:cubicBezTo>
                    <a:pt x="222" y="0"/>
                    <a:pt x="95" y="95"/>
                    <a:pt x="32" y="254"/>
                  </a:cubicBezTo>
                  <a:cubicBezTo>
                    <a:pt x="0" y="412"/>
                    <a:pt x="95" y="602"/>
                    <a:pt x="285" y="665"/>
                  </a:cubicBezTo>
                  <a:lnTo>
                    <a:pt x="380" y="665"/>
                  </a:lnTo>
                  <a:cubicBezTo>
                    <a:pt x="507" y="665"/>
                    <a:pt x="633" y="570"/>
                    <a:pt x="697" y="412"/>
                  </a:cubicBezTo>
                  <a:cubicBezTo>
                    <a:pt x="697" y="349"/>
                    <a:pt x="697" y="254"/>
                    <a:pt x="665" y="159"/>
                  </a:cubicBezTo>
                  <a:cubicBezTo>
                    <a:pt x="602" y="95"/>
                    <a:pt x="538" y="32"/>
                    <a:pt x="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2079671" y="2632846"/>
              <a:ext cx="17944" cy="17971"/>
            </a:xfrm>
            <a:custGeom>
              <a:rect b="b" l="l" r="r" t="t"/>
              <a:pathLst>
                <a:path extrusionOk="0" h="667" w="666">
                  <a:moveTo>
                    <a:pt x="317" y="1"/>
                  </a:moveTo>
                  <a:cubicBezTo>
                    <a:pt x="159" y="1"/>
                    <a:pt x="0" y="128"/>
                    <a:pt x="0" y="318"/>
                  </a:cubicBezTo>
                  <a:cubicBezTo>
                    <a:pt x="0" y="508"/>
                    <a:pt x="159" y="666"/>
                    <a:pt x="317" y="666"/>
                  </a:cubicBezTo>
                  <a:cubicBezTo>
                    <a:pt x="507" y="666"/>
                    <a:pt x="666" y="508"/>
                    <a:pt x="666" y="318"/>
                  </a:cubicBezTo>
                  <a:cubicBezTo>
                    <a:pt x="666" y="128"/>
                    <a:pt x="507" y="1"/>
                    <a:pt x="3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9" name="Google Shape;699;p48"/>
          <p:cNvCxnSpPr/>
          <p:nvPr/>
        </p:nvCxnSpPr>
        <p:spPr>
          <a:xfrm flipH="1" rot="10800000">
            <a:off x="4082450" y="2577925"/>
            <a:ext cx="889500" cy="447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48"/>
          <p:cNvCxnSpPr/>
          <p:nvPr/>
        </p:nvCxnSpPr>
        <p:spPr>
          <a:xfrm>
            <a:off x="5780850" y="2524175"/>
            <a:ext cx="945000" cy="52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48"/>
          <p:cNvSpPr/>
          <p:nvPr/>
        </p:nvSpPr>
        <p:spPr>
          <a:xfrm>
            <a:off x="3211841" y="2624890"/>
            <a:ext cx="910441" cy="829371"/>
          </a:xfrm>
          <a:custGeom>
            <a:rect b="b" l="l" r="r" t="t"/>
            <a:pathLst>
              <a:path extrusionOk="0" h="30783" w="33792">
                <a:moveTo>
                  <a:pt x="16896" y="0"/>
                </a:moveTo>
                <a:cubicBezTo>
                  <a:pt x="12961" y="0"/>
                  <a:pt x="9027" y="1504"/>
                  <a:pt x="6018" y="4513"/>
                </a:cubicBezTo>
                <a:cubicBezTo>
                  <a:pt x="1" y="10530"/>
                  <a:pt x="1" y="20252"/>
                  <a:pt x="6018" y="26269"/>
                </a:cubicBezTo>
                <a:cubicBezTo>
                  <a:pt x="9027" y="29278"/>
                  <a:pt x="12961" y="30782"/>
                  <a:pt x="16896" y="30782"/>
                </a:cubicBezTo>
                <a:cubicBezTo>
                  <a:pt x="20831" y="30782"/>
                  <a:pt x="24766" y="29278"/>
                  <a:pt x="27775" y="26269"/>
                </a:cubicBezTo>
                <a:cubicBezTo>
                  <a:pt x="33792" y="20252"/>
                  <a:pt x="33792" y="10530"/>
                  <a:pt x="27775" y="4513"/>
                </a:cubicBezTo>
                <a:cubicBezTo>
                  <a:pt x="24766" y="1504"/>
                  <a:pt x="20831" y="0"/>
                  <a:pt x="16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8"/>
          <p:cNvSpPr txBox="1"/>
          <p:nvPr>
            <p:ph idx="1" type="subTitle"/>
          </p:nvPr>
        </p:nvSpPr>
        <p:spPr>
          <a:xfrm>
            <a:off x="2711175" y="1599550"/>
            <a:ext cx="18567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Aplicamos el Factor Analysis</a:t>
            </a:r>
            <a:endParaRPr/>
          </a:p>
        </p:txBody>
      </p:sp>
      <p:sp>
        <p:nvSpPr>
          <p:cNvPr id="703" name="Google Shape;703;p48"/>
          <p:cNvSpPr/>
          <p:nvPr/>
        </p:nvSpPr>
        <p:spPr>
          <a:xfrm>
            <a:off x="6640841" y="2624890"/>
            <a:ext cx="910441" cy="829371"/>
          </a:xfrm>
          <a:custGeom>
            <a:rect b="b" l="l" r="r" t="t"/>
            <a:pathLst>
              <a:path extrusionOk="0" h="30783" w="33792">
                <a:moveTo>
                  <a:pt x="16896" y="0"/>
                </a:moveTo>
                <a:cubicBezTo>
                  <a:pt x="12961" y="0"/>
                  <a:pt x="9027" y="1504"/>
                  <a:pt x="6018" y="4513"/>
                </a:cubicBezTo>
                <a:cubicBezTo>
                  <a:pt x="1" y="10530"/>
                  <a:pt x="1" y="20252"/>
                  <a:pt x="6018" y="26269"/>
                </a:cubicBezTo>
                <a:cubicBezTo>
                  <a:pt x="9027" y="29278"/>
                  <a:pt x="12961" y="30782"/>
                  <a:pt x="16896" y="30782"/>
                </a:cubicBezTo>
                <a:cubicBezTo>
                  <a:pt x="20831" y="30782"/>
                  <a:pt x="24766" y="29278"/>
                  <a:pt x="27775" y="26269"/>
                </a:cubicBezTo>
                <a:cubicBezTo>
                  <a:pt x="33792" y="20252"/>
                  <a:pt x="33792" y="10530"/>
                  <a:pt x="27775" y="4513"/>
                </a:cubicBezTo>
                <a:cubicBezTo>
                  <a:pt x="24766" y="1504"/>
                  <a:pt x="20831" y="0"/>
                  <a:pt x="16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8"/>
          <p:cNvSpPr txBox="1"/>
          <p:nvPr>
            <p:ph idx="4" type="subTitle"/>
          </p:nvPr>
        </p:nvSpPr>
        <p:spPr>
          <a:xfrm>
            <a:off x="3168350" y="2111425"/>
            <a:ext cx="2328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Promax</a:t>
            </a:r>
            <a:endParaRPr/>
          </a:p>
        </p:txBody>
      </p:sp>
      <p:sp>
        <p:nvSpPr>
          <p:cNvPr id="705" name="Google Shape;705;p48"/>
          <p:cNvSpPr txBox="1"/>
          <p:nvPr>
            <p:ph idx="1" type="subTitle"/>
          </p:nvPr>
        </p:nvSpPr>
        <p:spPr>
          <a:xfrm>
            <a:off x="4311363" y="3352150"/>
            <a:ext cx="23280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¿Qué variable contiene cada factor?</a:t>
            </a:r>
            <a:endParaRPr/>
          </a:p>
        </p:txBody>
      </p:sp>
      <p:sp>
        <p:nvSpPr>
          <p:cNvPr id="706" name="Google Shape;706;p48"/>
          <p:cNvSpPr txBox="1"/>
          <p:nvPr>
            <p:ph idx="4" type="subTitle"/>
          </p:nvPr>
        </p:nvSpPr>
        <p:spPr>
          <a:xfrm>
            <a:off x="4844750" y="3025825"/>
            <a:ext cx="149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Loadings</a:t>
            </a:r>
            <a:endParaRPr/>
          </a:p>
        </p:txBody>
      </p:sp>
      <p:sp>
        <p:nvSpPr>
          <p:cNvPr id="707" name="Google Shape;707;p48"/>
          <p:cNvSpPr txBox="1"/>
          <p:nvPr>
            <p:ph idx="1" type="subTitle"/>
          </p:nvPr>
        </p:nvSpPr>
        <p:spPr>
          <a:xfrm>
            <a:off x="6216375" y="1370950"/>
            <a:ext cx="18567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Analizamos varianza de cada factor y total.</a:t>
            </a:r>
            <a:endParaRPr/>
          </a:p>
        </p:txBody>
      </p:sp>
      <p:sp>
        <p:nvSpPr>
          <p:cNvPr id="708" name="Google Shape;708;p48"/>
          <p:cNvSpPr txBox="1"/>
          <p:nvPr>
            <p:ph idx="4" type="subTitle"/>
          </p:nvPr>
        </p:nvSpPr>
        <p:spPr>
          <a:xfrm>
            <a:off x="6597350" y="2111425"/>
            <a:ext cx="2328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Varianza</a:t>
            </a:r>
            <a:endParaRPr/>
          </a:p>
        </p:txBody>
      </p:sp>
      <p:pic>
        <p:nvPicPr>
          <p:cNvPr id="709" name="Google Shape;709;p48"/>
          <p:cNvPicPr preferRelativeResize="0"/>
          <p:nvPr/>
        </p:nvPicPr>
        <p:blipFill rotWithShape="1">
          <a:blip r:embed="rId3">
            <a:alphaModFix/>
          </a:blip>
          <a:srcRect b="27044" l="0" r="0" t="0"/>
          <a:stretch/>
        </p:blipFill>
        <p:spPr>
          <a:xfrm>
            <a:off x="6800075" y="2788119"/>
            <a:ext cx="689301" cy="50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8"/>
          <p:cNvPicPr preferRelativeResize="0"/>
          <p:nvPr/>
        </p:nvPicPr>
        <p:blipFill rotWithShape="1">
          <a:blip r:embed="rId4">
            <a:alphaModFix/>
          </a:blip>
          <a:srcRect b="16408" l="0" r="0" t="0"/>
          <a:stretch/>
        </p:blipFill>
        <p:spPr>
          <a:xfrm>
            <a:off x="3329300" y="2751475"/>
            <a:ext cx="689288" cy="5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8"/>
          <p:cNvPicPr preferRelativeResize="0"/>
          <p:nvPr/>
        </p:nvPicPr>
        <p:blipFill rotWithShape="1">
          <a:blip r:embed="rId5">
            <a:alphaModFix/>
          </a:blip>
          <a:srcRect b="22899" l="0" r="11213" t="0"/>
          <a:stretch/>
        </p:blipFill>
        <p:spPr>
          <a:xfrm>
            <a:off x="1512600" y="2152650"/>
            <a:ext cx="789775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8"/>
          <p:cNvPicPr preferRelativeResize="0"/>
          <p:nvPr/>
        </p:nvPicPr>
        <p:blipFill rotWithShape="1">
          <a:blip r:embed="rId6">
            <a:alphaModFix/>
          </a:blip>
          <a:srcRect b="26956" l="0" r="0" t="11667"/>
          <a:stretch/>
        </p:blipFill>
        <p:spPr>
          <a:xfrm>
            <a:off x="4986675" y="2253185"/>
            <a:ext cx="789775" cy="484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49"/>
          <p:cNvPicPr preferRelativeResize="0"/>
          <p:nvPr/>
        </p:nvPicPr>
        <p:blipFill rotWithShape="1">
          <a:blip r:embed="rId3">
            <a:alphaModFix/>
          </a:blip>
          <a:srcRect b="50423" l="0" r="2610" t="0"/>
          <a:stretch/>
        </p:blipFill>
        <p:spPr>
          <a:xfrm>
            <a:off x="643275" y="588975"/>
            <a:ext cx="4264225" cy="15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9"/>
          <p:cNvSpPr txBox="1"/>
          <p:nvPr>
            <p:ph idx="1" type="subTitle"/>
          </p:nvPr>
        </p:nvSpPr>
        <p:spPr>
          <a:xfrm>
            <a:off x="111100" y="151750"/>
            <a:ext cx="37857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Factor Analysis </a:t>
            </a:r>
            <a:r>
              <a:rPr lang="en"/>
              <a:t>→ 6 factores</a:t>
            </a:r>
            <a:endParaRPr/>
          </a:p>
        </p:txBody>
      </p:sp>
      <p:sp>
        <p:nvSpPr>
          <p:cNvPr id="719" name="Google Shape;719;p49"/>
          <p:cNvSpPr txBox="1"/>
          <p:nvPr>
            <p:ph idx="1" type="subTitle"/>
          </p:nvPr>
        </p:nvSpPr>
        <p:spPr>
          <a:xfrm>
            <a:off x="625500" y="2209150"/>
            <a:ext cx="31950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Loadings </a:t>
            </a:r>
            <a:endParaRPr/>
          </a:p>
        </p:txBody>
      </p:sp>
      <p:pic>
        <p:nvPicPr>
          <p:cNvPr id="720" name="Google Shape;7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00" y="2558450"/>
            <a:ext cx="4264224" cy="2321146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9"/>
          <p:cNvSpPr/>
          <p:nvPr/>
        </p:nvSpPr>
        <p:spPr>
          <a:xfrm>
            <a:off x="5036350" y="2202025"/>
            <a:ext cx="461700" cy="35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9"/>
          <p:cNvSpPr txBox="1"/>
          <p:nvPr>
            <p:ph idx="1" type="subTitle"/>
          </p:nvPr>
        </p:nvSpPr>
        <p:spPr>
          <a:xfrm>
            <a:off x="5647325" y="674129"/>
            <a:ext cx="31950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Nuevo Dataset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(+ normalización)</a:t>
            </a:r>
            <a:endParaRPr sz="1200"/>
          </a:p>
        </p:txBody>
      </p:sp>
      <p:pic>
        <p:nvPicPr>
          <p:cNvPr id="723" name="Google Shape;72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325" y="1353700"/>
            <a:ext cx="3359126" cy="21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0750" y="3664600"/>
            <a:ext cx="3785700" cy="58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/>
          <p:nvPr/>
        </p:nvSpPr>
        <p:spPr>
          <a:xfrm>
            <a:off x="-561550" y="442600"/>
            <a:ext cx="973800" cy="92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50" y="289373"/>
            <a:ext cx="8126249" cy="441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 rotWithShape="1">
          <a:blip r:embed="rId4">
            <a:alphaModFix/>
          </a:blip>
          <a:srcRect b="0" l="0" r="0" t="16687"/>
          <a:stretch/>
        </p:blipFill>
        <p:spPr>
          <a:xfrm>
            <a:off x="7907488" y="2641325"/>
            <a:ext cx="491425" cy="4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500" y="289375"/>
            <a:ext cx="491437" cy="4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500" y="260800"/>
            <a:ext cx="443400" cy="4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5175" y="2587900"/>
            <a:ext cx="491425" cy="4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1"/>
          <p:cNvSpPr/>
          <p:nvPr/>
        </p:nvSpPr>
        <p:spPr>
          <a:xfrm>
            <a:off x="-230200" y="354450"/>
            <a:ext cx="973800" cy="92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50" y="140551"/>
            <a:ext cx="8110175" cy="244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2062" y="140545"/>
            <a:ext cx="528100" cy="56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400" y="140549"/>
            <a:ext cx="510733" cy="5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8925" y="2706132"/>
            <a:ext cx="5576446" cy="225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 txBox="1"/>
          <p:nvPr>
            <p:ph type="title"/>
          </p:nvPr>
        </p:nvSpPr>
        <p:spPr>
          <a:xfrm>
            <a:off x="233175" y="242875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34"/>
          <p:cNvSpPr txBox="1"/>
          <p:nvPr>
            <p:ph idx="3" type="title"/>
          </p:nvPr>
        </p:nvSpPr>
        <p:spPr>
          <a:xfrm>
            <a:off x="1001950" y="801600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34"/>
          <p:cNvSpPr txBox="1"/>
          <p:nvPr>
            <p:ph idx="5" type="subTitle"/>
          </p:nvPr>
        </p:nvSpPr>
        <p:spPr>
          <a:xfrm>
            <a:off x="1611550" y="628138"/>
            <a:ext cx="24993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</a:t>
            </a:r>
            <a:r>
              <a:rPr lang="en" sz="1400"/>
              <a:t>ntroducción</a:t>
            </a:r>
            <a:endParaRPr sz="1400"/>
          </a:p>
        </p:txBody>
      </p:sp>
      <p:sp>
        <p:nvSpPr>
          <p:cNvPr id="510" name="Google Shape;510;p34"/>
          <p:cNvSpPr txBox="1"/>
          <p:nvPr>
            <p:ph idx="3" type="title"/>
          </p:nvPr>
        </p:nvSpPr>
        <p:spPr>
          <a:xfrm>
            <a:off x="949925" y="1487400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34"/>
          <p:cNvSpPr txBox="1"/>
          <p:nvPr>
            <p:ph idx="5" type="subTitle"/>
          </p:nvPr>
        </p:nvSpPr>
        <p:spPr>
          <a:xfrm>
            <a:off x="1611550" y="1314025"/>
            <a:ext cx="44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Objetivo 1 </a:t>
            </a:r>
            <a:r>
              <a:rPr b="0"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- Modelo de </a:t>
            </a:r>
            <a:r>
              <a:rPr b="0"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Clasificación</a:t>
            </a:r>
            <a:r>
              <a:rPr b="0"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 y Factor Analysis</a:t>
            </a:r>
            <a:endParaRPr b="0" sz="11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12" name="Google Shape;512;p34"/>
          <p:cNvSpPr txBox="1"/>
          <p:nvPr>
            <p:ph idx="3" type="title"/>
          </p:nvPr>
        </p:nvSpPr>
        <p:spPr>
          <a:xfrm>
            <a:off x="949925" y="2173200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34"/>
          <p:cNvSpPr txBox="1"/>
          <p:nvPr>
            <p:ph idx="5" type="subTitle"/>
          </p:nvPr>
        </p:nvSpPr>
        <p:spPr>
          <a:xfrm>
            <a:off x="1611550" y="1999825"/>
            <a:ext cx="3701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Objetivo 2 </a:t>
            </a:r>
            <a:r>
              <a:rPr b="0"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- Modelo de Regresión</a:t>
            </a:r>
            <a:endParaRPr b="0" sz="11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14" name="Google Shape;514;p34"/>
          <p:cNvSpPr txBox="1"/>
          <p:nvPr>
            <p:ph idx="3" type="title"/>
          </p:nvPr>
        </p:nvSpPr>
        <p:spPr>
          <a:xfrm>
            <a:off x="949925" y="2859000"/>
            <a:ext cx="25515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34"/>
          <p:cNvSpPr txBox="1"/>
          <p:nvPr>
            <p:ph idx="5" type="subTitle"/>
          </p:nvPr>
        </p:nvSpPr>
        <p:spPr>
          <a:xfrm>
            <a:off x="1611550" y="2685613"/>
            <a:ext cx="24993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Objetivo 3 </a:t>
            </a:r>
            <a:r>
              <a:rPr b="0"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- Clustering</a:t>
            </a:r>
            <a:endParaRPr b="0" sz="11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16" name="Google Shape;516;p34"/>
          <p:cNvSpPr txBox="1"/>
          <p:nvPr>
            <p:ph idx="3" type="title"/>
          </p:nvPr>
        </p:nvSpPr>
        <p:spPr>
          <a:xfrm>
            <a:off x="1001950" y="3544800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34"/>
          <p:cNvSpPr txBox="1"/>
          <p:nvPr>
            <p:ph idx="5" type="subTitle"/>
          </p:nvPr>
        </p:nvSpPr>
        <p:spPr>
          <a:xfrm>
            <a:off x="1611550" y="3371425"/>
            <a:ext cx="3089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Objetivo 4 </a:t>
            </a:r>
            <a:r>
              <a:rPr b="0"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- Series Temporales</a:t>
            </a:r>
            <a:endParaRPr b="0" sz="11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18" name="Google Shape;518;p34"/>
          <p:cNvSpPr txBox="1"/>
          <p:nvPr>
            <p:ph idx="3" type="title"/>
          </p:nvPr>
        </p:nvSpPr>
        <p:spPr>
          <a:xfrm>
            <a:off x="1001950" y="4230600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34"/>
          <p:cNvSpPr txBox="1"/>
          <p:nvPr>
            <p:ph idx="5" type="subTitle"/>
          </p:nvPr>
        </p:nvSpPr>
        <p:spPr>
          <a:xfrm>
            <a:off x="1611550" y="4057225"/>
            <a:ext cx="3089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Conclusión</a:t>
            </a:r>
            <a:endParaRPr b="0" sz="11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20" name="Google Shape;520;p34"/>
          <p:cNvSpPr/>
          <p:nvPr/>
        </p:nvSpPr>
        <p:spPr>
          <a:xfrm>
            <a:off x="-156000" y="329725"/>
            <a:ext cx="973800" cy="92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34"/>
          <p:cNvPicPr preferRelativeResize="0"/>
          <p:nvPr/>
        </p:nvPicPr>
        <p:blipFill rotWithShape="1">
          <a:blip r:embed="rId3">
            <a:alphaModFix/>
          </a:blip>
          <a:srcRect b="0" l="0" r="11668" t="0"/>
          <a:stretch/>
        </p:blipFill>
        <p:spPr>
          <a:xfrm>
            <a:off x="8240000" y="329725"/>
            <a:ext cx="904000" cy="7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2"/>
          <p:cNvSpPr txBox="1"/>
          <p:nvPr>
            <p:ph idx="1" type="subTitle"/>
          </p:nvPr>
        </p:nvSpPr>
        <p:spPr>
          <a:xfrm>
            <a:off x="4620025" y="2242000"/>
            <a:ext cx="2609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¿Qué países presentan unas características similares?</a:t>
            </a:r>
            <a:endParaRPr/>
          </a:p>
        </p:txBody>
      </p:sp>
      <p:sp>
        <p:nvSpPr>
          <p:cNvPr id="749" name="Google Shape;749;p52"/>
          <p:cNvSpPr txBox="1"/>
          <p:nvPr>
            <p:ph type="title"/>
          </p:nvPr>
        </p:nvSpPr>
        <p:spPr>
          <a:xfrm>
            <a:off x="1865000" y="1590000"/>
            <a:ext cx="278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52"/>
          <p:cNvSpPr txBox="1"/>
          <p:nvPr>
            <p:ph idx="2" type="subTitle"/>
          </p:nvPr>
        </p:nvSpPr>
        <p:spPr>
          <a:xfrm>
            <a:off x="4620025" y="1730025"/>
            <a:ext cx="23469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3"/>
          <p:cNvSpPr txBox="1"/>
          <p:nvPr>
            <p:ph idx="4294967295" type="subTitle"/>
          </p:nvPr>
        </p:nvSpPr>
        <p:spPr>
          <a:xfrm>
            <a:off x="621538" y="2898525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Data Set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756" name="Google Shape;756;p53"/>
          <p:cNvSpPr txBox="1"/>
          <p:nvPr>
            <p:ph idx="4294967295" type="subTitle"/>
          </p:nvPr>
        </p:nvSpPr>
        <p:spPr>
          <a:xfrm>
            <a:off x="2201275" y="2898525"/>
            <a:ext cx="15639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Creación de Features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757" name="Google Shape;757;p53"/>
          <p:cNvSpPr txBox="1"/>
          <p:nvPr>
            <p:ph idx="4294967295" type="subTitle"/>
          </p:nvPr>
        </p:nvSpPr>
        <p:spPr>
          <a:xfrm>
            <a:off x="6000774" y="2898525"/>
            <a:ext cx="1697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Conclusiones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758" name="Google Shape;758;p53"/>
          <p:cNvSpPr/>
          <p:nvPr/>
        </p:nvSpPr>
        <p:spPr>
          <a:xfrm>
            <a:off x="875324" y="2022900"/>
            <a:ext cx="1648836" cy="414735"/>
          </a:xfrm>
          <a:custGeom>
            <a:rect b="b" l="l" r="r" t="t"/>
            <a:pathLst>
              <a:path extrusionOk="0" h="18968" w="89030">
                <a:moveTo>
                  <a:pt x="1" y="1"/>
                </a:moveTo>
                <a:lnTo>
                  <a:pt x="1" y="18967"/>
                </a:lnTo>
                <a:lnTo>
                  <a:pt x="89030" y="18967"/>
                </a:lnTo>
                <a:lnTo>
                  <a:pt x="8903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zzzzzz</a:t>
            </a:r>
            <a:endParaRPr/>
          </a:p>
        </p:txBody>
      </p:sp>
      <p:sp>
        <p:nvSpPr>
          <p:cNvPr id="759" name="Google Shape;759;p53"/>
          <p:cNvSpPr/>
          <p:nvPr/>
        </p:nvSpPr>
        <p:spPr>
          <a:xfrm>
            <a:off x="5360650" y="2053674"/>
            <a:ext cx="1697435" cy="383960"/>
          </a:xfrm>
          <a:custGeom>
            <a:rect b="b" l="l" r="r" t="t"/>
            <a:pathLst>
              <a:path extrusionOk="0" h="18968" w="66993">
                <a:moveTo>
                  <a:pt x="1" y="1"/>
                </a:moveTo>
                <a:lnTo>
                  <a:pt x="1" y="18967"/>
                </a:lnTo>
                <a:lnTo>
                  <a:pt x="60184" y="18967"/>
                </a:lnTo>
                <a:cubicBezTo>
                  <a:pt x="60975" y="18967"/>
                  <a:pt x="61735" y="18512"/>
                  <a:pt x="62130" y="17843"/>
                </a:cubicBezTo>
                <a:lnTo>
                  <a:pt x="66993" y="9484"/>
                </a:lnTo>
                <a:lnTo>
                  <a:pt x="62130" y="1125"/>
                </a:lnTo>
                <a:cubicBezTo>
                  <a:pt x="61735" y="426"/>
                  <a:pt x="60975" y="1"/>
                  <a:pt x="60184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3"/>
          <p:cNvSpPr/>
          <p:nvPr/>
        </p:nvSpPr>
        <p:spPr>
          <a:xfrm>
            <a:off x="3355850" y="2022925"/>
            <a:ext cx="1111310" cy="414735"/>
          </a:xfrm>
          <a:custGeom>
            <a:rect b="b" l="l" r="r" t="t"/>
            <a:pathLst>
              <a:path extrusionOk="0" h="18968" w="83011">
                <a:moveTo>
                  <a:pt x="0" y="1"/>
                </a:moveTo>
                <a:lnTo>
                  <a:pt x="0" y="18967"/>
                </a:lnTo>
                <a:lnTo>
                  <a:pt x="83011" y="18967"/>
                </a:lnTo>
                <a:lnTo>
                  <a:pt x="8301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3"/>
          <p:cNvSpPr/>
          <p:nvPr/>
        </p:nvSpPr>
        <p:spPr>
          <a:xfrm>
            <a:off x="720000" y="1723842"/>
            <a:ext cx="1011902" cy="1012854"/>
          </a:xfrm>
          <a:custGeom>
            <a:rect b="b" l="l" r="r" t="t"/>
            <a:pathLst>
              <a:path extrusionOk="0" h="31916" w="31886">
                <a:moveTo>
                  <a:pt x="15959" y="0"/>
                </a:moveTo>
                <a:cubicBezTo>
                  <a:pt x="7144" y="0"/>
                  <a:pt x="1" y="7143"/>
                  <a:pt x="1" y="15958"/>
                </a:cubicBezTo>
                <a:cubicBezTo>
                  <a:pt x="1" y="24773"/>
                  <a:pt x="7144" y="31916"/>
                  <a:pt x="15959" y="31916"/>
                </a:cubicBezTo>
                <a:cubicBezTo>
                  <a:pt x="24773" y="31916"/>
                  <a:pt x="31886" y="24773"/>
                  <a:pt x="31886" y="15958"/>
                </a:cubicBezTo>
                <a:cubicBezTo>
                  <a:pt x="31886" y="7143"/>
                  <a:pt x="24773" y="0"/>
                  <a:pt x="159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3"/>
          <p:cNvSpPr/>
          <p:nvPr/>
        </p:nvSpPr>
        <p:spPr>
          <a:xfrm>
            <a:off x="2480923" y="1723605"/>
            <a:ext cx="1012886" cy="1012854"/>
          </a:xfrm>
          <a:custGeom>
            <a:rect b="b" l="l" r="r" t="t"/>
            <a:pathLst>
              <a:path extrusionOk="0" h="31916" w="31917">
                <a:moveTo>
                  <a:pt x="15959" y="0"/>
                </a:moveTo>
                <a:cubicBezTo>
                  <a:pt x="7144" y="0"/>
                  <a:pt x="1" y="7143"/>
                  <a:pt x="1" y="15958"/>
                </a:cubicBezTo>
                <a:cubicBezTo>
                  <a:pt x="1" y="24773"/>
                  <a:pt x="7144" y="31916"/>
                  <a:pt x="15959" y="31916"/>
                </a:cubicBezTo>
                <a:cubicBezTo>
                  <a:pt x="24773" y="31916"/>
                  <a:pt x="31916" y="24773"/>
                  <a:pt x="31916" y="15958"/>
                </a:cubicBezTo>
                <a:cubicBezTo>
                  <a:pt x="31916" y="7143"/>
                  <a:pt x="24773" y="0"/>
                  <a:pt x="159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3"/>
          <p:cNvSpPr/>
          <p:nvPr/>
        </p:nvSpPr>
        <p:spPr>
          <a:xfrm>
            <a:off x="4407438" y="1723855"/>
            <a:ext cx="1012886" cy="1012854"/>
          </a:xfrm>
          <a:custGeom>
            <a:rect b="b" l="l" r="r" t="t"/>
            <a:pathLst>
              <a:path extrusionOk="0" h="31916" w="31917">
                <a:moveTo>
                  <a:pt x="15958" y="0"/>
                </a:moveTo>
                <a:cubicBezTo>
                  <a:pt x="7144" y="0"/>
                  <a:pt x="1" y="7143"/>
                  <a:pt x="1" y="15958"/>
                </a:cubicBezTo>
                <a:cubicBezTo>
                  <a:pt x="1" y="24773"/>
                  <a:pt x="7144" y="31916"/>
                  <a:pt x="15958" y="31916"/>
                </a:cubicBezTo>
                <a:cubicBezTo>
                  <a:pt x="24773" y="31916"/>
                  <a:pt x="31916" y="24773"/>
                  <a:pt x="31916" y="15958"/>
                </a:cubicBezTo>
                <a:cubicBezTo>
                  <a:pt x="31916" y="7143"/>
                  <a:pt x="24773" y="0"/>
                  <a:pt x="1595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3"/>
          <p:cNvSpPr/>
          <p:nvPr/>
        </p:nvSpPr>
        <p:spPr>
          <a:xfrm>
            <a:off x="4543466" y="1903633"/>
            <a:ext cx="740854" cy="653297"/>
          </a:xfrm>
          <a:custGeom>
            <a:rect b="b" l="l" r="r" t="t"/>
            <a:pathLst>
              <a:path extrusionOk="0" h="20586" w="23345">
                <a:moveTo>
                  <a:pt x="11693" y="1"/>
                </a:moveTo>
                <a:cubicBezTo>
                  <a:pt x="8507" y="1"/>
                  <a:pt x="5361" y="1475"/>
                  <a:pt x="3344" y="4244"/>
                </a:cubicBezTo>
                <a:cubicBezTo>
                  <a:pt x="0" y="8834"/>
                  <a:pt x="1034" y="15278"/>
                  <a:pt x="5624" y="18621"/>
                </a:cubicBezTo>
                <a:cubicBezTo>
                  <a:pt x="7444" y="19948"/>
                  <a:pt x="9557" y="20585"/>
                  <a:pt x="11652" y="20585"/>
                </a:cubicBezTo>
                <a:cubicBezTo>
                  <a:pt x="14838" y="20585"/>
                  <a:pt x="17984" y="19111"/>
                  <a:pt x="20001" y="16342"/>
                </a:cubicBezTo>
                <a:cubicBezTo>
                  <a:pt x="23344" y="11752"/>
                  <a:pt x="22311" y="5308"/>
                  <a:pt x="17721" y="1965"/>
                </a:cubicBezTo>
                <a:cubicBezTo>
                  <a:pt x="15900" y="638"/>
                  <a:pt x="13788" y="1"/>
                  <a:pt x="116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5" name="Google Shape;765;p53"/>
          <p:cNvSpPr/>
          <p:nvPr/>
        </p:nvSpPr>
        <p:spPr>
          <a:xfrm>
            <a:off x="2618874" y="1903478"/>
            <a:ext cx="736982" cy="653106"/>
          </a:xfrm>
          <a:custGeom>
            <a:rect b="b" l="l" r="r" t="t"/>
            <a:pathLst>
              <a:path extrusionOk="0" h="20580" w="23223">
                <a:moveTo>
                  <a:pt x="11613" y="1"/>
                </a:moveTo>
                <a:cubicBezTo>
                  <a:pt x="8533" y="1"/>
                  <a:pt x="5487" y="1374"/>
                  <a:pt x="3465" y="3998"/>
                </a:cubicBezTo>
                <a:cubicBezTo>
                  <a:pt x="0" y="8497"/>
                  <a:pt x="821" y="14971"/>
                  <a:pt x="5320" y="18436"/>
                </a:cubicBezTo>
                <a:cubicBezTo>
                  <a:pt x="7194" y="19879"/>
                  <a:pt x="9410" y="20579"/>
                  <a:pt x="11610" y="20579"/>
                </a:cubicBezTo>
                <a:cubicBezTo>
                  <a:pt x="14690" y="20579"/>
                  <a:pt x="17736" y="19207"/>
                  <a:pt x="19758" y="16582"/>
                </a:cubicBezTo>
                <a:cubicBezTo>
                  <a:pt x="23223" y="12083"/>
                  <a:pt x="22402" y="5609"/>
                  <a:pt x="17903" y="2144"/>
                </a:cubicBezTo>
                <a:cubicBezTo>
                  <a:pt x="16030" y="701"/>
                  <a:pt x="13813" y="1"/>
                  <a:pt x="116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53"/>
          <p:cNvSpPr/>
          <p:nvPr/>
        </p:nvSpPr>
        <p:spPr>
          <a:xfrm>
            <a:off x="859887" y="1903462"/>
            <a:ext cx="733110" cy="653170"/>
          </a:xfrm>
          <a:custGeom>
            <a:rect b="b" l="l" r="r" t="t"/>
            <a:pathLst>
              <a:path extrusionOk="0" h="20582" w="23101">
                <a:moveTo>
                  <a:pt x="11528" y="0"/>
                </a:moveTo>
                <a:cubicBezTo>
                  <a:pt x="7208" y="0"/>
                  <a:pt x="3180" y="2758"/>
                  <a:pt x="1763" y="7106"/>
                </a:cubicBezTo>
                <a:cubicBezTo>
                  <a:pt x="0" y="12517"/>
                  <a:pt x="2949" y="18322"/>
                  <a:pt x="8359" y="20085"/>
                </a:cubicBezTo>
                <a:cubicBezTo>
                  <a:pt x="9409" y="20421"/>
                  <a:pt x="10473" y="20581"/>
                  <a:pt x="11520" y="20581"/>
                </a:cubicBezTo>
                <a:cubicBezTo>
                  <a:pt x="15870" y="20581"/>
                  <a:pt x="19917" y="17820"/>
                  <a:pt x="21338" y="13459"/>
                </a:cubicBezTo>
                <a:cubicBezTo>
                  <a:pt x="23101" y="8079"/>
                  <a:pt x="20122" y="2274"/>
                  <a:pt x="14712" y="511"/>
                </a:cubicBezTo>
                <a:cubicBezTo>
                  <a:pt x="13656" y="165"/>
                  <a:pt x="12583" y="0"/>
                  <a:pt x="115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53"/>
          <p:cNvSpPr txBox="1"/>
          <p:nvPr>
            <p:ph type="title"/>
          </p:nvPr>
        </p:nvSpPr>
        <p:spPr>
          <a:xfrm>
            <a:off x="614175" y="490050"/>
            <a:ext cx="8116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Clustering </a:t>
            </a: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Igualdad entre </a:t>
            </a: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países</a:t>
            </a: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 de la EU</a:t>
            </a:r>
            <a:endParaRPr b="0"/>
          </a:p>
        </p:txBody>
      </p:sp>
      <p:sp>
        <p:nvSpPr>
          <p:cNvPr id="768" name="Google Shape;768;p53"/>
          <p:cNvSpPr txBox="1"/>
          <p:nvPr>
            <p:ph idx="4294967295" type="subTitle"/>
          </p:nvPr>
        </p:nvSpPr>
        <p:spPr>
          <a:xfrm>
            <a:off x="556350" y="3284700"/>
            <a:ext cx="13392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Creación estructura</a:t>
            </a:r>
            <a:endParaRPr sz="1400"/>
          </a:p>
        </p:txBody>
      </p:sp>
      <p:sp>
        <p:nvSpPr>
          <p:cNvPr id="769" name="Google Shape;769;p53"/>
          <p:cNvSpPr txBox="1"/>
          <p:nvPr>
            <p:ph idx="4294967295" type="subTitle"/>
          </p:nvPr>
        </p:nvSpPr>
        <p:spPr>
          <a:xfrm>
            <a:off x="3958538" y="3315450"/>
            <a:ext cx="1910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Selección K adecuada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70" name="Google Shape;770;p53"/>
          <p:cNvSpPr/>
          <p:nvPr/>
        </p:nvSpPr>
        <p:spPr>
          <a:xfrm>
            <a:off x="6091098" y="1785630"/>
            <a:ext cx="1012886" cy="1012854"/>
          </a:xfrm>
          <a:custGeom>
            <a:rect b="b" l="l" r="r" t="t"/>
            <a:pathLst>
              <a:path extrusionOk="0" h="31916" w="31917">
                <a:moveTo>
                  <a:pt x="15959" y="0"/>
                </a:moveTo>
                <a:cubicBezTo>
                  <a:pt x="7144" y="0"/>
                  <a:pt x="1" y="7143"/>
                  <a:pt x="1" y="15958"/>
                </a:cubicBezTo>
                <a:cubicBezTo>
                  <a:pt x="1" y="24773"/>
                  <a:pt x="7144" y="31916"/>
                  <a:pt x="15959" y="31916"/>
                </a:cubicBezTo>
                <a:cubicBezTo>
                  <a:pt x="24773" y="31916"/>
                  <a:pt x="31916" y="24773"/>
                  <a:pt x="31916" y="15958"/>
                </a:cubicBezTo>
                <a:cubicBezTo>
                  <a:pt x="31916" y="7143"/>
                  <a:pt x="24773" y="0"/>
                  <a:pt x="15959" y="0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3"/>
          <p:cNvSpPr/>
          <p:nvPr/>
        </p:nvSpPr>
        <p:spPr>
          <a:xfrm>
            <a:off x="6229999" y="1965503"/>
            <a:ext cx="736982" cy="653106"/>
          </a:xfrm>
          <a:custGeom>
            <a:rect b="b" l="l" r="r" t="t"/>
            <a:pathLst>
              <a:path extrusionOk="0" h="20580" w="23223">
                <a:moveTo>
                  <a:pt x="11613" y="1"/>
                </a:moveTo>
                <a:cubicBezTo>
                  <a:pt x="8533" y="1"/>
                  <a:pt x="5487" y="1374"/>
                  <a:pt x="3465" y="3998"/>
                </a:cubicBezTo>
                <a:cubicBezTo>
                  <a:pt x="0" y="8497"/>
                  <a:pt x="821" y="14971"/>
                  <a:pt x="5320" y="18436"/>
                </a:cubicBezTo>
                <a:cubicBezTo>
                  <a:pt x="7194" y="19879"/>
                  <a:pt x="9410" y="20579"/>
                  <a:pt x="11610" y="20579"/>
                </a:cubicBezTo>
                <a:cubicBezTo>
                  <a:pt x="14690" y="20579"/>
                  <a:pt x="17736" y="19207"/>
                  <a:pt x="19758" y="16582"/>
                </a:cubicBezTo>
                <a:cubicBezTo>
                  <a:pt x="23223" y="12083"/>
                  <a:pt x="22402" y="5609"/>
                  <a:pt x="17903" y="2144"/>
                </a:cubicBezTo>
                <a:cubicBezTo>
                  <a:pt x="16030" y="701"/>
                  <a:pt x="13813" y="1"/>
                  <a:pt x="116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53"/>
          <p:cNvSpPr/>
          <p:nvPr/>
        </p:nvSpPr>
        <p:spPr>
          <a:xfrm>
            <a:off x="6966975" y="2053674"/>
            <a:ext cx="1697435" cy="383960"/>
          </a:xfrm>
          <a:custGeom>
            <a:rect b="b" l="l" r="r" t="t"/>
            <a:pathLst>
              <a:path extrusionOk="0" h="18968" w="66993">
                <a:moveTo>
                  <a:pt x="1" y="1"/>
                </a:moveTo>
                <a:lnTo>
                  <a:pt x="1" y="18967"/>
                </a:lnTo>
                <a:lnTo>
                  <a:pt x="60184" y="18967"/>
                </a:lnTo>
                <a:cubicBezTo>
                  <a:pt x="60975" y="18967"/>
                  <a:pt x="61735" y="18512"/>
                  <a:pt x="62130" y="17843"/>
                </a:cubicBezTo>
                <a:lnTo>
                  <a:pt x="66993" y="9484"/>
                </a:lnTo>
                <a:lnTo>
                  <a:pt x="62130" y="1125"/>
                </a:lnTo>
                <a:cubicBezTo>
                  <a:pt x="61735" y="426"/>
                  <a:pt x="60975" y="1"/>
                  <a:pt x="60184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3"/>
          <p:cNvSpPr txBox="1"/>
          <p:nvPr>
            <p:ph idx="4294967295" type="subTitle"/>
          </p:nvPr>
        </p:nvSpPr>
        <p:spPr>
          <a:xfrm>
            <a:off x="3903325" y="2898525"/>
            <a:ext cx="19593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Modelo K-Means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00" y="1190688"/>
            <a:ext cx="6403526" cy="35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54"/>
          <p:cNvSpPr/>
          <p:nvPr/>
        </p:nvSpPr>
        <p:spPr>
          <a:xfrm>
            <a:off x="7639088" y="24738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FBD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 = 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0" name="Google Shape;780;p54"/>
          <p:cNvSpPr txBox="1"/>
          <p:nvPr>
            <p:ph type="title"/>
          </p:nvPr>
        </p:nvSpPr>
        <p:spPr>
          <a:xfrm>
            <a:off x="674400" y="453850"/>
            <a:ext cx="8010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Identificación de K - Gráfica del codo</a:t>
            </a: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50" y="1376683"/>
            <a:ext cx="6031184" cy="307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3873" y="1325652"/>
            <a:ext cx="793577" cy="31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55"/>
          <p:cNvSpPr txBox="1"/>
          <p:nvPr>
            <p:ph type="title"/>
          </p:nvPr>
        </p:nvSpPr>
        <p:spPr>
          <a:xfrm>
            <a:off x="723675" y="529025"/>
            <a:ext cx="8010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Resultado: mapa 5 clusters </a:t>
            </a:r>
            <a:endParaRPr b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49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5" y="48075"/>
            <a:ext cx="9026699" cy="48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2" name="Google Shape;802;p58"/>
          <p:cNvCxnSpPr/>
          <p:nvPr/>
        </p:nvCxnSpPr>
        <p:spPr>
          <a:xfrm>
            <a:off x="441900" y="4082975"/>
            <a:ext cx="8260200" cy="0"/>
          </a:xfrm>
          <a:prstGeom prst="straightConnector1">
            <a:avLst/>
          </a:prstGeom>
          <a:noFill/>
          <a:ln cap="flat" cmpd="sng" w="9525">
            <a:solidFill>
              <a:srgbClr val="39516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58"/>
          <p:cNvSpPr txBox="1"/>
          <p:nvPr>
            <p:ph idx="4294967295" type="subTitle"/>
          </p:nvPr>
        </p:nvSpPr>
        <p:spPr>
          <a:xfrm>
            <a:off x="404550" y="4320125"/>
            <a:ext cx="1791600" cy="470100"/>
          </a:xfrm>
          <a:prstGeom prst="rect">
            <a:avLst/>
          </a:prstGeom>
          <a:solidFill>
            <a:srgbClr val="DD7E6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8"/>
          <p:cNvSpPr txBox="1"/>
          <p:nvPr/>
        </p:nvSpPr>
        <p:spPr>
          <a:xfrm>
            <a:off x="2272350" y="4058250"/>
            <a:ext cx="35661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share_ministers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share_members_parliament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share_members_regional_assemblies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Share_board_members_largest_companies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58"/>
          <p:cNvSpPr txBox="1"/>
          <p:nvPr/>
        </p:nvSpPr>
        <p:spPr>
          <a:xfrm>
            <a:off x="5750075" y="4082975"/>
            <a:ext cx="35661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share_board_members_central_bank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share_board_member_research_org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share_board_member_public_org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share_decision_making_body_olympic_org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6" name="Google Shape;8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9425" cy="8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800" y="152400"/>
            <a:ext cx="901937" cy="37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600" y="152400"/>
            <a:ext cx="6732523" cy="37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9425" cy="8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9"/>
          <p:cNvSpPr txBox="1"/>
          <p:nvPr/>
        </p:nvSpPr>
        <p:spPr>
          <a:xfrm>
            <a:off x="441350" y="2156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687" y="368700"/>
            <a:ext cx="72866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800" y="2221350"/>
            <a:ext cx="4477749" cy="26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1" name="Google Shape;821;p60"/>
          <p:cNvCxnSpPr/>
          <p:nvPr/>
        </p:nvCxnSpPr>
        <p:spPr>
          <a:xfrm>
            <a:off x="441900" y="4082975"/>
            <a:ext cx="8260200" cy="0"/>
          </a:xfrm>
          <a:prstGeom prst="straightConnector1">
            <a:avLst/>
          </a:prstGeom>
          <a:noFill/>
          <a:ln cap="flat" cmpd="sng" w="9525">
            <a:solidFill>
              <a:srgbClr val="39516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2" name="Google Shape;822;p60"/>
          <p:cNvSpPr txBox="1"/>
          <p:nvPr>
            <p:ph idx="4294967295" type="subTitle"/>
          </p:nvPr>
        </p:nvSpPr>
        <p:spPr>
          <a:xfrm>
            <a:off x="404550" y="4320125"/>
            <a:ext cx="1791600" cy="470100"/>
          </a:xfrm>
          <a:prstGeom prst="rect">
            <a:avLst/>
          </a:prstGeom>
          <a:solidFill>
            <a:srgbClr val="F1C23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MONEY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0"/>
          <p:cNvSpPr txBox="1"/>
          <p:nvPr/>
        </p:nvSpPr>
        <p:spPr>
          <a:xfrm>
            <a:off x="2272350" y="4058250"/>
            <a:ext cx="35661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mean_monthly_earnings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mean_equivalised_income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risk_of_poverty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S20/S80_income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4" name="Google Shape;8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800" y="152400"/>
            <a:ext cx="901937" cy="37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650" y="113725"/>
            <a:ext cx="6755575" cy="373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697075" cy="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1" name="Google Shape;831;p61"/>
          <p:cNvCxnSpPr/>
          <p:nvPr/>
        </p:nvCxnSpPr>
        <p:spPr>
          <a:xfrm>
            <a:off x="441900" y="4082975"/>
            <a:ext cx="8260200" cy="0"/>
          </a:xfrm>
          <a:prstGeom prst="straightConnector1">
            <a:avLst/>
          </a:prstGeom>
          <a:noFill/>
          <a:ln cap="flat" cmpd="sng" w="9525">
            <a:solidFill>
              <a:srgbClr val="39516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61"/>
          <p:cNvSpPr txBox="1"/>
          <p:nvPr>
            <p:ph idx="4294967295" type="subTitle"/>
          </p:nvPr>
        </p:nvSpPr>
        <p:spPr>
          <a:xfrm>
            <a:off x="441900" y="4330150"/>
            <a:ext cx="1753800" cy="475500"/>
          </a:xfrm>
          <a:prstGeom prst="rect">
            <a:avLst/>
          </a:prstGeom>
          <a:solidFill>
            <a:srgbClr val="D5A6B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61"/>
          <p:cNvSpPr txBox="1"/>
          <p:nvPr/>
        </p:nvSpPr>
        <p:spPr>
          <a:xfrm>
            <a:off x="2395175" y="4036900"/>
            <a:ext cx="2602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good_self-perceived_health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life_expectancy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healthy_life_years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no_smoking_nor_harm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no_dental_examination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61"/>
          <p:cNvSpPr txBox="1"/>
          <p:nvPr/>
        </p:nvSpPr>
        <p:spPr>
          <a:xfrm>
            <a:off x="5411850" y="4082975"/>
            <a:ext cx="26022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ful_drinking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doing_sport_eating_healthy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no_medical_examination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no_dental_examination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5" name="Google Shape;8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425" cy="7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8175" y="152400"/>
            <a:ext cx="936450" cy="3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825" y="152400"/>
            <a:ext cx="6712345" cy="37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5"/>
          <p:cNvSpPr txBox="1"/>
          <p:nvPr>
            <p:ph idx="1" type="subTitle"/>
          </p:nvPr>
        </p:nvSpPr>
        <p:spPr>
          <a:xfrm>
            <a:off x="1863425" y="1089275"/>
            <a:ext cx="48873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¿Qué países de la UE alcanzarán el objetivo de igualdad de género de la Agenda 2030 de la ONU?</a:t>
            </a:r>
            <a:endParaRPr sz="1400"/>
          </a:p>
        </p:txBody>
      </p:sp>
      <p:sp>
        <p:nvSpPr>
          <p:cNvPr id="527" name="Google Shape;527;p35"/>
          <p:cNvSpPr txBox="1"/>
          <p:nvPr>
            <p:ph idx="2" type="subTitle"/>
          </p:nvPr>
        </p:nvSpPr>
        <p:spPr>
          <a:xfrm>
            <a:off x="2890300" y="342275"/>
            <a:ext cx="4050600" cy="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35"/>
          <p:cNvSpPr txBox="1"/>
          <p:nvPr>
            <p:ph idx="4294967295" type="title"/>
          </p:nvPr>
        </p:nvSpPr>
        <p:spPr>
          <a:xfrm>
            <a:off x="1735525" y="2722525"/>
            <a:ext cx="21399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 2030 de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 ONU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29" name="Google Shape;529;p35"/>
          <p:cNvGrpSpPr/>
          <p:nvPr/>
        </p:nvGrpSpPr>
        <p:grpSpPr>
          <a:xfrm>
            <a:off x="4284255" y="2300746"/>
            <a:ext cx="209040" cy="2261221"/>
            <a:chOff x="5891005" y="1749321"/>
            <a:chExt cx="209040" cy="2261221"/>
          </a:xfrm>
        </p:grpSpPr>
        <p:sp>
          <p:nvSpPr>
            <p:cNvPr id="530" name="Google Shape;530;p35"/>
            <p:cNvSpPr/>
            <p:nvPr/>
          </p:nvSpPr>
          <p:spPr>
            <a:xfrm>
              <a:off x="5896810" y="2681081"/>
              <a:ext cx="203235" cy="411267"/>
            </a:xfrm>
            <a:custGeom>
              <a:rect b="b" l="l" r="r" t="t"/>
              <a:pathLst>
                <a:path extrusionOk="0" h="13461" w="6652">
                  <a:moveTo>
                    <a:pt x="1" y="1"/>
                  </a:moveTo>
                  <a:lnTo>
                    <a:pt x="1" y="603"/>
                  </a:lnTo>
                  <a:lnTo>
                    <a:pt x="1" y="3801"/>
                  </a:lnTo>
                  <a:lnTo>
                    <a:pt x="2724" y="6651"/>
                  </a:lnTo>
                  <a:lnTo>
                    <a:pt x="1" y="9692"/>
                  </a:lnTo>
                  <a:lnTo>
                    <a:pt x="1" y="12700"/>
                  </a:lnTo>
                  <a:lnTo>
                    <a:pt x="1" y="13460"/>
                  </a:lnTo>
                  <a:lnTo>
                    <a:pt x="6651" y="66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5891005" y="2960728"/>
              <a:ext cx="14543" cy="1049814"/>
            </a:xfrm>
            <a:custGeom>
              <a:rect b="b" l="l" r="r" t="t"/>
              <a:pathLst>
                <a:path extrusionOk="0" h="34361" w="476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34139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39"/>
                  </a:cubicBezTo>
                  <a:lnTo>
                    <a:pt x="444" y="222"/>
                  </a:ln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5891005" y="1749321"/>
              <a:ext cx="14543" cy="1049845"/>
            </a:xfrm>
            <a:custGeom>
              <a:rect b="b" l="l" r="r" t="t"/>
              <a:pathLst>
                <a:path extrusionOk="0" h="34362" w="476"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4140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40"/>
                  </a:cubicBezTo>
                  <a:lnTo>
                    <a:pt x="444" y="222"/>
                  </a:lnTo>
                  <a:cubicBezTo>
                    <a:pt x="444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5891005" y="2785356"/>
              <a:ext cx="102595" cy="188937"/>
            </a:xfrm>
            <a:custGeom>
              <a:rect b="b" l="l" r="r" t="t"/>
              <a:pathLst>
                <a:path extrusionOk="0" h="6184" w="3358">
                  <a:moveTo>
                    <a:pt x="234" y="0"/>
                  </a:moveTo>
                  <a:cubicBezTo>
                    <a:pt x="175" y="0"/>
                    <a:pt x="111" y="24"/>
                    <a:pt x="64" y="71"/>
                  </a:cubicBezTo>
                  <a:cubicBezTo>
                    <a:pt x="1" y="166"/>
                    <a:pt x="1" y="293"/>
                    <a:pt x="64" y="388"/>
                  </a:cubicBezTo>
                  <a:lnTo>
                    <a:pt x="2787" y="3080"/>
                  </a:lnTo>
                  <a:lnTo>
                    <a:pt x="64" y="5803"/>
                  </a:lnTo>
                  <a:cubicBezTo>
                    <a:pt x="1" y="5898"/>
                    <a:pt x="1" y="6025"/>
                    <a:pt x="64" y="6120"/>
                  </a:cubicBezTo>
                  <a:cubicBezTo>
                    <a:pt x="127" y="6152"/>
                    <a:pt x="159" y="6184"/>
                    <a:pt x="222" y="6184"/>
                  </a:cubicBezTo>
                  <a:cubicBezTo>
                    <a:pt x="286" y="6184"/>
                    <a:pt x="349" y="6152"/>
                    <a:pt x="381" y="6120"/>
                  </a:cubicBezTo>
                  <a:lnTo>
                    <a:pt x="3262" y="3270"/>
                  </a:lnTo>
                  <a:cubicBezTo>
                    <a:pt x="3357" y="3175"/>
                    <a:pt x="3357" y="3017"/>
                    <a:pt x="3262" y="2922"/>
                  </a:cubicBezTo>
                  <a:lnTo>
                    <a:pt x="381" y="71"/>
                  </a:lnTo>
                  <a:cubicBezTo>
                    <a:pt x="349" y="24"/>
                    <a:pt x="293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099" y="2344300"/>
            <a:ext cx="1903809" cy="19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2"/>
          <p:cNvSpPr txBox="1"/>
          <p:nvPr/>
        </p:nvSpPr>
        <p:spPr>
          <a:xfrm>
            <a:off x="297050" y="4589800"/>
            <a:ext cx="876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https://eige.europa.eu/news/girls-greece-are-risk-female-genital-mutilation</a:t>
            </a:r>
            <a:endParaRPr sz="700">
              <a:solidFill>
                <a:srgbClr val="445D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https://eige.europa.eu/gender-based-violence/female-genital-mutilation/risk-estimations#2017</a:t>
            </a:r>
            <a:endParaRPr sz="700">
              <a:solidFill>
                <a:srgbClr val="445D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45D73"/>
              </a:solidFill>
            </a:endParaRPr>
          </a:p>
        </p:txBody>
      </p:sp>
      <p:pic>
        <p:nvPicPr>
          <p:cNvPr id="843" name="Google Shape;84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7074" y="1444125"/>
            <a:ext cx="310515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62"/>
          <p:cNvSpPr txBox="1"/>
          <p:nvPr>
            <p:ph type="title"/>
          </p:nvPr>
        </p:nvSpPr>
        <p:spPr>
          <a:xfrm>
            <a:off x="895025" y="510875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Risk of female genital mutilation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5" name="Google Shape;84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754425" cy="7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050" y="1323822"/>
            <a:ext cx="1294175" cy="12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8875" y="1344147"/>
            <a:ext cx="1294175" cy="119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56475" y="1374287"/>
            <a:ext cx="1163700" cy="11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4175" y="2682559"/>
            <a:ext cx="3481554" cy="1729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3"/>
          <p:cNvSpPr txBox="1"/>
          <p:nvPr>
            <p:ph idx="4294967295" type="subTitle"/>
          </p:nvPr>
        </p:nvSpPr>
        <p:spPr>
          <a:xfrm>
            <a:off x="441900" y="4291475"/>
            <a:ext cx="1645200" cy="491100"/>
          </a:xfrm>
          <a:prstGeom prst="rect">
            <a:avLst/>
          </a:prstGeom>
          <a:solidFill>
            <a:srgbClr val="14A3B2">
              <a:alpha val="679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3"/>
          <p:cNvSpPr txBox="1"/>
          <p:nvPr/>
        </p:nvSpPr>
        <p:spPr>
          <a:xfrm>
            <a:off x="2380600" y="4191375"/>
            <a:ext cx="4758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fulltime_employment_rate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duration_working_life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employed_in_education_health_socialactivities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56" name="Google Shape;856;p63"/>
          <p:cNvCxnSpPr/>
          <p:nvPr/>
        </p:nvCxnSpPr>
        <p:spPr>
          <a:xfrm>
            <a:off x="441900" y="4082975"/>
            <a:ext cx="8260200" cy="0"/>
          </a:xfrm>
          <a:prstGeom prst="straightConnector1">
            <a:avLst/>
          </a:prstGeom>
          <a:noFill/>
          <a:ln cap="flat" cmpd="sng" w="9525">
            <a:solidFill>
              <a:srgbClr val="39516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7" name="Google Shape;857;p63"/>
          <p:cNvSpPr txBox="1"/>
          <p:nvPr/>
        </p:nvSpPr>
        <p:spPr>
          <a:xfrm>
            <a:off x="6425725" y="4191375"/>
            <a:ext cx="3499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flexibility_at_work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career_prospects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8" name="Google Shape;8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0725" cy="8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8175" y="152400"/>
            <a:ext cx="936450" cy="3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125" y="152400"/>
            <a:ext cx="6842649" cy="382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0" y="0"/>
            <a:ext cx="36140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4"/>
          <p:cNvSpPr txBox="1"/>
          <p:nvPr/>
        </p:nvSpPr>
        <p:spPr>
          <a:xfrm>
            <a:off x="4726406" y="509050"/>
            <a:ext cx="12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7" name="Google Shape;867;p64"/>
          <p:cNvSpPr txBox="1"/>
          <p:nvPr/>
        </p:nvSpPr>
        <p:spPr>
          <a:xfrm>
            <a:off x="4726400" y="118075"/>
            <a:ext cx="4266000" cy="400200"/>
          </a:xfrm>
          <a:prstGeom prst="rect">
            <a:avLst/>
          </a:prstGeom>
          <a:noFill/>
          <a:ln cap="flat" cmpd="sng" w="9525">
            <a:solidFill>
              <a:srgbClr val="657E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Proyecciones de carrera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8" name="Google Shape;868;p64"/>
          <p:cNvCxnSpPr/>
          <p:nvPr/>
        </p:nvCxnSpPr>
        <p:spPr>
          <a:xfrm>
            <a:off x="4606050" y="64725"/>
            <a:ext cx="32100" cy="4974900"/>
          </a:xfrm>
          <a:prstGeom prst="straightConnector1">
            <a:avLst/>
          </a:prstGeom>
          <a:noFill/>
          <a:ln cap="flat" cmpd="sng" w="76200">
            <a:solidFill>
              <a:srgbClr val="96ABB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9" name="Google Shape;869;p64"/>
          <p:cNvSpPr txBox="1"/>
          <p:nvPr/>
        </p:nvSpPr>
        <p:spPr>
          <a:xfrm>
            <a:off x="4726405" y="4687875"/>
            <a:ext cx="433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https://eige.europa.eu/gender-equality-index/2021/domain/work/IT</a:t>
            </a:r>
            <a:endParaRPr sz="1000"/>
          </a:p>
        </p:txBody>
      </p:sp>
      <p:pic>
        <p:nvPicPr>
          <p:cNvPr id="870" name="Google Shape;87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402" y="3434050"/>
            <a:ext cx="321209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4"/>
          <p:cNvSpPr txBox="1"/>
          <p:nvPr/>
        </p:nvSpPr>
        <p:spPr>
          <a:xfrm>
            <a:off x="4758431" y="3174243"/>
            <a:ext cx="12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Dinamarca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2" name="Google Shape;87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2775" y="4143825"/>
            <a:ext cx="3077275" cy="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64"/>
          <p:cNvSpPr txBox="1"/>
          <p:nvPr/>
        </p:nvSpPr>
        <p:spPr>
          <a:xfrm>
            <a:off x="4785031" y="3892318"/>
            <a:ext cx="12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Alemania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4" name="Google Shape;87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8250" y="788650"/>
            <a:ext cx="3128765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 rotWithShape="1">
          <a:blip r:embed="rId7">
            <a:alphaModFix/>
          </a:blip>
          <a:srcRect b="12785" l="0" r="0" t="0"/>
          <a:stretch/>
        </p:blipFill>
        <p:spPr>
          <a:xfrm>
            <a:off x="4786575" y="2603949"/>
            <a:ext cx="312877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4"/>
          <p:cNvSpPr txBox="1"/>
          <p:nvPr/>
        </p:nvSpPr>
        <p:spPr>
          <a:xfrm>
            <a:off x="4730308" y="2355395"/>
            <a:ext cx="12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Francia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7" name="Google Shape;877;p64"/>
          <p:cNvCxnSpPr/>
          <p:nvPr/>
        </p:nvCxnSpPr>
        <p:spPr>
          <a:xfrm>
            <a:off x="4766525" y="2231250"/>
            <a:ext cx="4188600" cy="32100"/>
          </a:xfrm>
          <a:prstGeom prst="straightConnector1">
            <a:avLst/>
          </a:prstGeom>
          <a:noFill/>
          <a:ln cap="flat" cmpd="sng" w="76200">
            <a:solidFill>
              <a:srgbClr val="869FB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idx="4294967295" type="subTitle"/>
          </p:nvPr>
        </p:nvSpPr>
        <p:spPr>
          <a:xfrm>
            <a:off x="429900" y="4335325"/>
            <a:ext cx="2160300" cy="498000"/>
          </a:xfrm>
          <a:prstGeom prst="rect">
            <a:avLst/>
          </a:prstGeom>
          <a:solidFill>
            <a:srgbClr val="D66C01">
              <a:alpha val="8233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5"/>
          <p:cNvSpPr txBox="1"/>
          <p:nvPr/>
        </p:nvSpPr>
        <p:spPr>
          <a:xfrm>
            <a:off x="3075575" y="4209250"/>
            <a:ext cx="475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caring_kids_eldery_people_everyday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cooking_housework_everyday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doing_sport_cultural_activities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voluntary_activities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4" name="Google Shape;884;p65"/>
          <p:cNvCxnSpPr/>
          <p:nvPr/>
        </p:nvCxnSpPr>
        <p:spPr>
          <a:xfrm>
            <a:off x="429900" y="4121350"/>
            <a:ext cx="8260200" cy="0"/>
          </a:xfrm>
          <a:prstGeom prst="straightConnector1">
            <a:avLst/>
          </a:prstGeom>
          <a:noFill/>
          <a:ln cap="flat" cmpd="sng" w="9525">
            <a:solidFill>
              <a:srgbClr val="39516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5" name="Google Shape;8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726556" cy="78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8175" y="152400"/>
            <a:ext cx="936450" cy="3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956" y="152400"/>
            <a:ext cx="6955525" cy="38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726556" cy="78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6"/>
          <p:cNvPicPr preferRelativeResize="0"/>
          <p:nvPr/>
        </p:nvPicPr>
        <p:blipFill rotWithShape="1">
          <a:blip r:embed="rId4">
            <a:alphaModFix/>
          </a:blip>
          <a:srcRect b="12876" l="0" r="2123" t="0"/>
          <a:stretch/>
        </p:blipFill>
        <p:spPr>
          <a:xfrm>
            <a:off x="147075" y="2524775"/>
            <a:ext cx="3982559" cy="7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6"/>
          <p:cNvPicPr preferRelativeResize="0"/>
          <p:nvPr/>
        </p:nvPicPr>
        <p:blipFill rotWithShape="1">
          <a:blip r:embed="rId5">
            <a:alphaModFix/>
          </a:blip>
          <a:srcRect b="0" l="0" r="34640" t="47772"/>
          <a:stretch/>
        </p:blipFill>
        <p:spPr>
          <a:xfrm>
            <a:off x="40100" y="1558475"/>
            <a:ext cx="3636375" cy="7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66"/>
          <p:cNvSpPr txBox="1"/>
          <p:nvPr/>
        </p:nvSpPr>
        <p:spPr>
          <a:xfrm>
            <a:off x="135361" y="2352950"/>
            <a:ext cx="17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DINAMARCA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66"/>
          <p:cNvSpPr txBox="1"/>
          <p:nvPr/>
        </p:nvSpPr>
        <p:spPr>
          <a:xfrm>
            <a:off x="159455" y="1310675"/>
            <a:ext cx="17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FINLANDIA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7" name="Google Shape;89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6800" y="1497400"/>
            <a:ext cx="2981250" cy="8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6"/>
          <p:cNvSpPr txBox="1"/>
          <p:nvPr/>
        </p:nvSpPr>
        <p:spPr>
          <a:xfrm>
            <a:off x="3702550" y="1310675"/>
            <a:ext cx="29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GRECIA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9" name="Google Shape;89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2937" y="2444213"/>
            <a:ext cx="29813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6"/>
          <p:cNvSpPr txBox="1"/>
          <p:nvPr/>
        </p:nvSpPr>
        <p:spPr>
          <a:xfrm>
            <a:off x="3678477" y="2288152"/>
            <a:ext cx="29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1" name="Google Shape;901;p66"/>
          <p:cNvPicPr preferRelativeResize="0"/>
          <p:nvPr/>
        </p:nvPicPr>
        <p:blipFill rotWithShape="1">
          <a:blip r:embed="rId8">
            <a:alphaModFix/>
          </a:blip>
          <a:srcRect b="0" l="0" r="-15088" t="0"/>
          <a:stretch/>
        </p:blipFill>
        <p:spPr>
          <a:xfrm>
            <a:off x="6468050" y="2399847"/>
            <a:ext cx="30384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6"/>
          <p:cNvSpPr txBox="1"/>
          <p:nvPr/>
        </p:nvSpPr>
        <p:spPr>
          <a:xfrm>
            <a:off x="6503050" y="2257397"/>
            <a:ext cx="29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ITALIA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66"/>
          <p:cNvCxnSpPr/>
          <p:nvPr/>
        </p:nvCxnSpPr>
        <p:spPr>
          <a:xfrm>
            <a:off x="3530775" y="1276375"/>
            <a:ext cx="16200" cy="2158500"/>
          </a:xfrm>
          <a:prstGeom prst="straightConnector1">
            <a:avLst/>
          </a:prstGeom>
          <a:noFill/>
          <a:ln cap="flat" cmpd="sng" w="9525">
            <a:solidFill>
              <a:srgbClr val="ACBDC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66"/>
          <p:cNvSpPr txBox="1"/>
          <p:nvPr/>
        </p:nvSpPr>
        <p:spPr>
          <a:xfrm>
            <a:off x="1044575" y="177050"/>
            <a:ext cx="6530400" cy="400200"/>
          </a:xfrm>
          <a:prstGeom prst="rect">
            <a:avLst/>
          </a:prstGeom>
          <a:noFill/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Realizar actividades culturales, deportivas y de ocio.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7"/>
          <p:cNvSpPr txBox="1"/>
          <p:nvPr>
            <p:ph type="title"/>
          </p:nvPr>
        </p:nvSpPr>
        <p:spPr>
          <a:xfrm>
            <a:off x="614175" y="348675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TABLA RESUMEN CLUSTERS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0" name="Google Shape;910;p67"/>
          <p:cNvSpPr txBox="1"/>
          <p:nvPr/>
        </p:nvSpPr>
        <p:spPr>
          <a:xfrm>
            <a:off x="1305100" y="1109850"/>
            <a:ext cx="198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 0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1" name="Google Shape;911;p67"/>
          <p:cNvSpPr txBox="1"/>
          <p:nvPr/>
        </p:nvSpPr>
        <p:spPr>
          <a:xfrm>
            <a:off x="1305100" y="2478513"/>
            <a:ext cx="198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 1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2" name="Google Shape;912;p67"/>
          <p:cNvSpPr txBox="1"/>
          <p:nvPr/>
        </p:nvSpPr>
        <p:spPr>
          <a:xfrm>
            <a:off x="1305100" y="3781188"/>
            <a:ext cx="198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 2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3" name="Google Shape;913;p67"/>
          <p:cNvSpPr txBox="1"/>
          <p:nvPr/>
        </p:nvSpPr>
        <p:spPr>
          <a:xfrm>
            <a:off x="6090350" y="1109838"/>
            <a:ext cx="198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 3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67"/>
          <p:cNvSpPr txBox="1"/>
          <p:nvPr/>
        </p:nvSpPr>
        <p:spPr>
          <a:xfrm>
            <a:off x="6123075" y="2478513"/>
            <a:ext cx="198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 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5" name="Google Shape;9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113" y="1041275"/>
            <a:ext cx="1244200" cy="1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238" y="2383675"/>
            <a:ext cx="1390214" cy="1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062" y="1025725"/>
            <a:ext cx="1244200" cy="123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050" y="2321739"/>
            <a:ext cx="1244200" cy="128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050" y="3664150"/>
            <a:ext cx="1244225" cy="126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7"/>
          <p:cNvPicPr preferRelativeResize="0"/>
          <p:nvPr/>
        </p:nvPicPr>
        <p:blipFill rotWithShape="1">
          <a:blip r:embed="rId8">
            <a:alphaModFix/>
          </a:blip>
          <a:srcRect b="43876" l="0" r="0" t="0"/>
          <a:stretch/>
        </p:blipFill>
        <p:spPr>
          <a:xfrm>
            <a:off x="4987713" y="3978288"/>
            <a:ext cx="1021875" cy="9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67"/>
          <p:cNvSpPr/>
          <p:nvPr/>
        </p:nvSpPr>
        <p:spPr>
          <a:xfrm>
            <a:off x="4797250" y="3926075"/>
            <a:ext cx="2382600" cy="1009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7"/>
          <p:cNvSpPr txBox="1"/>
          <p:nvPr>
            <p:ph idx="4294967295" type="subTitle"/>
          </p:nvPr>
        </p:nvSpPr>
        <p:spPr>
          <a:xfrm>
            <a:off x="1449275" y="1383600"/>
            <a:ext cx="27687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Desigualdad en Work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23" name="Google Shape;923;p67"/>
          <p:cNvSpPr txBox="1"/>
          <p:nvPr>
            <p:ph idx="4294967295" type="subTitle"/>
          </p:nvPr>
        </p:nvSpPr>
        <p:spPr>
          <a:xfrm>
            <a:off x="1449275" y="2741050"/>
            <a:ext cx="27687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Desigualdad casi nula en Health y Time</a:t>
            </a:r>
            <a:endParaRPr sz="1200"/>
          </a:p>
        </p:txBody>
      </p:sp>
      <p:sp>
        <p:nvSpPr>
          <p:cNvPr id="924" name="Google Shape;924;p67"/>
          <p:cNvSpPr txBox="1"/>
          <p:nvPr>
            <p:ph idx="4294967295" type="subTitle"/>
          </p:nvPr>
        </p:nvSpPr>
        <p:spPr>
          <a:xfrm>
            <a:off x="6187450" y="1383600"/>
            <a:ext cx="27687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Más desigualdad en mujeres en </a:t>
            </a:r>
            <a:r>
              <a:rPr lang="en" sz="1200"/>
              <a:t>dedicación</a:t>
            </a:r>
            <a:r>
              <a:rPr lang="en" sz="1200"/>
              <a:t> de cuidado y tareas del hogar</a:t>
            </a:r>
            <a:endParaRPr sz="1200"/>
          </a:p>
        </p:txBody>
      </p:sp>
      <p:sp>
        <p:nvSpPr>
          <p:cNvPr id="925" name="Google Shape;925;p67"/>
          <p:cNvSpPr txBox="1"/>
          <p:nvPr>
            <p:ph idx="4294967295" type="subTitle"/>
          </p:nvPr>
        </p:nvSpPr>
        <p:spPr>
          <a:xfrm>
            <a:off x="6227150" y="2741050"/>
            <a:ext cx="27687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Mayor desigualdad en Time como en Work</a:t>
            </a:r>
            <a:endParaRPr sz="1200"/>
          </a:p>
        </p:txBody>
      </p:sp>
      <p:pic>
        <p:nvPicPr>
          <p:cNvPr id="926" name="Google Shape;926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7149" y="4027825"/>
            <a:ext cx="863875" cy="5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67"/>
          <p:cNvSpPr txBox="1"/>
          <p:nvPr>
            <p:ph idx="4294967295" type="subTitle"/>
          </p:nvPr>
        </p:nvSpPr>
        <p:spPr>
          <a:xfrm>
            <a:off x="1449275" y="4061050"/>
            <a:ext cx="27687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MGF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Casi nula la desigualdad en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Work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8"/>
          <p:cNvSpPr txBox="1"/>
          <p:nvPr>
            <p:ph idx="1" type="subTitle"/>
          </p:nvPr>
        </p:nvSpPr>
        <p:spPr>
          <a:xfrm>
            <a:off x="4620025" y="2242000"/>
            <a:ext cx="2609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¿Cómo se calcula el índice de igualdad de género?</a:t>
            </a:r>
            <a:endParaRPr/>
          </a:p>
        </p:txBody>
      </p:sp>
      <p:sp>
        <p:nvSpPr>
          <p:cNvPr id="933" name="Google Shape;933;p68"/>
          <p:cNvSpPr txBox="1"/>
          <p:nvPr>
            <p:ph type="title"/>
          </p:nvPr>
        </p:nvSpPr>
        <p:spPr>
          <a:xfrm>
            <a:off x="1865000" y="1590000"/>
            <a:ext cx="278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68"/>
          <p:cNvSpPr txBox="1"/>
          <p:nvPr>
            <p:ph idx="2" type="subTitle"/>
          </p:nvPr>
        </p:nvSpPr>
        <p:spPr>
          <a:xfrm>
            <a:off x="4620025" y="1730025"/>
            <a:ext cx="23469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9"/>
          <p:cNvSpPr txBox="1"/>
          <p:nvPr>
            <p:ph idx="4" type="subTitle"/>
          </p:nvPr>
        </p:nvSpPr>
        <p:spPr>
          <a:xfrm>
            <a:off x="668725" y="1900050"/>
            <a:ext cx="23862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ETL &amp; Preprocesing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0" name="Google Shape;940;p69"/>
          <p:cNvSpPr txBox="1"/>
          <p:nvPr>
            <p:ph idx="5" type="subTitle"/>
          </p:nvPr>
        </p:nvSpPr>
        <p:spPr>
          <a:xfrm>
            <a:off x="3500350" y="1900050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Modelización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1" name="Google Shape;941;p69"/>
          <p:cNvSpPr txBox="1"/>
          <p:nvPr>
            <p:ph idx="1" type="subTitle"/>
          </p:nvPr>
        </p:nvSpPr>
        <p:spPr>
          <a:xfrm>
            <a:off x="3500350" y="2457150"/>
            <a:ext cx="2156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Aplicación de diferentes modelos de regresión para ver con cuál obtenemos mejor resultado</a:t>
            </a:r>
            <a:endParaRPr/>
          </a:p>
        </p:txBody>
      </p:sp>
      <p:sp>
        <p:nvSpPr>
          <p:cNvPr id="942" name="Google Shape;942;p69"/>
          <p:cNvSpPr txBox="1"/>
          <p:nvPr>
            <p:ph idx="2" type="subTitle"/>
          </p:nvPr>
        </p:nvSpPr>
        <p:spPr>
          <a:xfrm>
            <a:off x="6262325" y="2457150"/>
            <a:ext cx="2156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Análisis de resultados</a:t>
            </a:r>
            <a:endParaRPr>
              <a:solidFill>
                <a:srgbClr val="FF0000"/>
              </a:solidFill>
            </a:endParaRPr>
          </a:p>
          <a:p>
            <a:pPr indent="-2603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Cálculo de pesos de variables</a:t>
            </a:r>
            <a:endParaRPr/>
          </a:p>
        </p:txBody>
      </p:sp>
      <p:sp>
        <p:nvSpPr>
          <p:cNvPr id="943" name="Google Shape;943;p69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Modelo de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Regresión - </a:t>
            </a: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Cálculo del Score</a:t>
            </a:r>
            <a:endParaRPr b="0"/>
          </a:p>
        </p:txBody>
      </p:sp>
      <p:sp>
        <p:nvSpPr>
          <p:cNvPr id="944" name="Google Shape;944;p69"/>
          <p:cNvSpPr txBox="1"/>
          <p:nvPr>
            <p:ph idx="6" type="subTitle"/>
          </p:nvPr>
        </p:nvSpPr>
        <p:spPr>
          <a:xfrm>
            <a:off x="6338527" y="1900050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5" name="Google Shape;945;p69"/>
          <p:cNvSpPr txBox="1"/>
          <p:nvPr>
            <p:ph idx="3" type="subTitle"/>
          </p:nvPr>
        </p:nvSpPr>
        <p:spPr>
          <a:xfrm>
            <a:off x="668725" y="2482900"/>
            <a:ext cx="22365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Selección del Dataset de igualdad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Target: Score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69"/>
          <p:cNvGrpSpPr/>
          <p:nvPr/>
        </p:nvGrpSpPr>
        <p:grpSpPr>
          <a:xfrm>
            <a:off x="5893117" y="1670946"/>
            <a:ext cx="209040" cy="2261221"/>
            <a:chOff x="5893117" y="1823346"/>
            <a:chExt cx="209040" cy="2261221"/>
          </a:xfrm>
        </p:grpSpPr>
        <p:sp>
          <p:nvSpPr>
            <p:cNvPr id="947" name="Google Shape;947;p69"/>
            <p:cNvSpPr/>
            <p:nvPr/>
          </p:nvSpPr>
          <p:spPr>
            <a:xfrm>
              <a:off x="5898922" y="2755106"/>
              <a:ext cx="203235" cy="411267"/>
            </a:xfrm>
            <a:custGeom>
              <a:rect b="b" l="l" r="r" t="t"/>
              <a:pathLst>
                <a:path extrusionOk="0" h="13461" w="6652">
                  <a:moveTo>
                    <a:pt x="1" y="1"/>
                  </a:moveTo>
                  <a:lnTo>
                    <a:pt x="1" y="603"/>
                  </a:lnTo>
                  <a:lnTo>
                    <a:pt x="1" y="3801"/>
                  </a:lnTo>
                  <a:lnTo>
                    <a:pt x="2724" y="6651"/>
                  </a:lnTo>
                  <a:lnTo>
                    <a:pt x="1" y="9692"/>
                  </a:lnTo>
                  <a:lnTo>
                    <a:pt x="1" y="12700"/>
                  </a:lnTo>
                  <a:lnTo>
                    <a:pt x="1" y="13460"/>
                  </a:lnTo>
                  <a:lnTo>
                    <a:pt x="6651" y="66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9"/>
            <p:cNvSpPr/>
            <p:nvPr/>
          </p:nvSpPr>
          <p:spPr>
            <a:xfrm>
              <a:off x="5893117" y="3034753"/>
              <a:ext cx="14543" cy="1049814"/>
            </a:xfrm>
            <a:custGeom>
              <a:rect b="b" l="l" r="r" t="t"/>
              <a:pathLst>
                <a:path extrusionOk="0" h="34361" w="476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34139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39"/>
                  </a:cubicBezTo>
                  <a:lnTo>
                    <a:pt x="444" y="222"/>
                  </a:ln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9"/>
            <p:cNvSpPr/>
            <p:nvPr/>
          </p:nvSpPr>
          <p:spPr>
            <a:xfrm>
              <a:off x="5893117" y="1823346"/>
              <a:ext cx="14543" cy="1049845"/>
            </a:xfrm>
            <a:custGeom>
              <a:rect b="b" l="l" r="r" t="t"/>
              <a:pathLst>
                <a:path extrusionOk="0" h="34362" w="476"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4140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40"/>
                  </a:cubicBezTo>
                  <a:lnTo>
                    <a:pt x="444" y="222"/>
                  </a:lnTo>
                  <a:cubicBezTo>
                    <a:pt x="444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9"/>
            <p:cNvSpPr/>
            <p:nvPr/>
          </p:nvSpPr>
          <p:spPr>
            <a:xfrm>
              <a:off x="5893117" y="2859381"/>
              <a:ext cx="102595" cy="188937"/>
            </a:xfrm>
            <a:custGeom>
              <a:rect b="b" l="l" r="r" t="t"/>
              <a:pathLst>
                <a:path extrusionOk="0" h="6184" w="3358">
                  <a:moveTo>
                    <a:pt x="234" y="0"/>
                  </a:moveTo>
                  <a:cubicBezTo>
                    <a:pt x="175" y="0"/>
                    <a:pt x="111" y="24"/>
                    <a:pt x="64" y="71"/>
                  </a:cubicBezTo>
                  <a:cubicBezTo>
                    <a:pt x="1" y="166"/>
                    <a:pt x="1" y="293"/>
                    <a:pt x="64" y="388"/>
                  </a:cubicBezTo>
                  <a:lnTo>
                    <a:pt x="2787" y="3080"/>
                  </a:lnTo>
                  <a:lnTo>
                    <a:pt x="64" y="5803"/>
                  </a:lnTo>
                  <a:cubicBezTo>
                    <a:pt x="1" y="5898"/>
                    <a:pt x="1" y="6025"/>
                    <a:pt x="64" y="6120"/>
                  </a:cubicBezTo>
                  <a:cubicBezTo>
                    <a:pt x="127" y="6152"/>
                    <a:pt x="159" y="6184"/>
                    <a:pt x="222" y="6184"/>
                  </a:cubicBezTo>
                  <a:cubicBezTo>
                    <a:pt x="286" y="6184"/>
                    <a:pt x="349" y="6152"/>
                    <a:pt x="381" y="6120"/>
                  </a:cubicBezTo>
                  <a:lnTo>
                    <a:pt x="3262" y="3270"/>
                  </a:lnTo>
                  <a:cubicBezTo>
                    <a:pt x="3357" y="3175"/>
                    <a:pt x="3357" y="3017"/>
                    <a:pt x="3262" y="2922"/>
                  </a:cubicBezTo>
                  <a:lnTo>
                    <a:pt x="381" y="71"/>
                  </a:lnTo>
                  <a:cubicBezTo>
                    <a:pt x="349" y="24"/>
                    <a:pt x="293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69"/>
          <p:cNvGrpSpPr/>
          <p:nvPr/>
        </p:nvGrpSpPr>
        <p:grpSpPr>
          <a:xfrm>
            <a:off x="3054942" y="1677733"/>
            <a:ext cx="209040" cy="2261221"/>
            <a:chOff x="3054942" y="1830133"/>
            <a:chExt cx="209040" cy="2261221"/>
          </a:xfrm>
        </p:grpSpPr>
        <p:sp>
          <p:nvSpPr>
            <p:cNvPr id="952" name="Google Shape;952;p69"/>
            <p:cNvSpPr/>
            <p:nvPr/>
          </p:nvSpPr>
          <p:spPr>
            <a:xfrm>
              <a:off x="3060747" y="2761893"/>
              <a:ext cx="203235" cy="411267"/>
            </a:xfrm>
            <a:custGeom>
              <a:rect b="b" l="l" r="r" t="t"/>
              <a:pathLst>
                <a:path extrusionOk="0" h="13461" w="6652">
                  <a:moveTo>
                    <a:pt x="1" y="1"/>
                  </a:moveTo>
                  <a:lnTo>
                    <a:pt x="1" y="603"/>
                  </a:lnTo>
                  <a:lnTo>
                    <a:pt x="1" y="3801"/>
                  </a:lnTo>
                  <a:lnTo>
                    <a:pt x="2724" y="6651"/>
                  </a:lnTo>
                  <a:lnTo>
                    <a:pt x="1" y="9692"/>
                  </a:lnTo>
                  <a:lnTo>
                    <a:pt x="1" y="12700"/>
                  </a:lnTo>
                  <a:lnTo>
                    <a:pt x="1" y="13460"/>
                  </a:lnTo>
                  <a:lnTo>
                    <a:pt x="6651" y="66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9"/>
            <p:cNvSpPr/>
            <p:nvPr/>
          </p:nvSpPr>
          <p:spPr>
            <a:xfrm>
              <a:off x="3054942" y="3041540"/>
              <a:ext cx="14543" cy="1049814"/>
            </a:xfrm>
            <a:custGeom>
              <a:rect b="b" l="l" r="r" t="t"/>
              <a:pathLst>
                <a:path extrusionOk="0" h="34361" w="476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34139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39"/>
                  </a:cubicBezTo>
                  <a:lnTo>
                    <a:pt x="444" y="222"/>
                  </a:ln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9"/>
            <p:cNvSpPr/>
            <p:nvPr/>
          </p:nvSpPr>
          <p:spPr>
            <a:xfrm>
              <a:off x="3054942" y="1830133"/>
              <a:ext cx="14543" cy="1049845"/>
            </a:xfrm>
            <a:custGeom>
              <a:rect b="b" l="l" r="r" t="t"/>
              <a:pathLst>
                <a:path extrusionOk="0" h="34362" w="476"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4140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40"/>
                  </a:cubicBezTo>
                  <a:lnTo>
                    <a:pt x="444" y="222"/>
                  </a:lnTo>
                  <a:cubicBezTo>
                    <a:pt x="444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9"/>
            <p:cNvSpPr/>
            <p:nvPr/>
          </p:nvSpPr>
          <p:spPr>
            <a:xfrm>
              <a:off x="3054942" y="2866169"/>
              <a:ext cx="102595" cy="188937"/>
            </a:xfrm>
            <a:custGeom>
              <a:rect b="b" l="l" r="r" t="t"/>
              <a:pathLst>
                <a:path extrusionOk="0" h="6184" w="3358">
                  <a:moveTo>
                    <a:pt x="234" y="0"/>
                  </a:moveTo>
                  <a:cubicBezTo>
                    <a:pt x="175" y="0"/>
                    <a:pt x="111" y="24"/>
                    <a:pt x="64" y="71"/>
                  </a:cubicBezTo>
                  <a:cubicBezTo>
                    <a:pt x="1" y="166"/>
                    <a:pt x="1" y="293"/>
                    <a:pt x="64" y="388"/>
                  </a:cubicBezTo>
                  <a:lnTo>
                    <a:pt x="2787" y="3080"/>
                  </a:lnTo>
                  <a:lnTo>
                    <a:pt x="64" y="5803"/>
                  </a:lnTo>
                  <a:cubicBezTo>
                    <a:pt x="1" y="5898"/>
                    <a:pt x="1" y="6025"/>
                    <a:pt x="64" y="6120"/>
                  </a:cubicBezTo>
                  <a:cubicBezTo>
                    <a:pt x="127" y="6152"/>
                    <a:pt x="159" y="6184"/>
                    <a:pt x="222" y="6184"/>
                  </a:cubicBezTo>
                  <a:cubicBezTo>
                    <a:pt x="286" y="6184"/>
                    <a:pt x="349" y="6152"/>
                    <a:pt x="381" y="6120"/>
                  </a:cubicBezTo>
                  <a:lnTo>
                    <a:pt x="3262" y="3270"/>
                  </a:lnTo>
                  <a:cubicBezTo>
                    <a:pt x="3357" y="3175"/>
                    <a:pt x="3357" y="3017"/>
                    <a:pt x="3262" y="2922"/>
                  </a:cubicBezTo>
                  <a:lnTo>
                    <a:pt x="381" y="71"/>
                  </a:lnTo>
                  <a:cubicBezTo>
                    <a:pt x="349" y="24"/>
                    <a:pt x="293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0"/>
          <p:cNvSpPr txBox="1"/>
          <p:nvPr>
            <p:ph type="title"/>
          </p:nvPr>
        </p:nvSpPr>
        <p:spPr>
          <a:xfrm>
            <a:off x="766575" y="3376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a) Análisis del target: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score igualdad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Timeline background shape" id="961" name="Google Shape;961;p70"/>
          <p:cNvSpPr/>
          <p:nvPr/>
        </p:nvSpPr>
        <p:spPr>
          <a:xfrm>
            <a:off x="2797600" y="1528650"/>
            <a:ext cx="3922200" cy="1374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0"/>
          <p:cNvSpPr txBox="1"/>
          <p:nvPr>
            <p:ph idx="5" type="subTitle"/>
          </p:nvPr>
        </p:nvSpPr>
        <p:spPr>
          <a:xfrm>
            <a:off x="2627025" y="1102347"/>
            <a:ext cx="3654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70"/>
          <p:cNvSpPr txBox="1"/>
          <p:nvPr>
            <p:ph idx="5" type="subTitle"/>
          </p:nvPr>
        </p:nvSpPr>
        <p:spPr>
          <a:xfrm>
            <a:off x="6276421" y="1109842"/>
            <a:ext cx="6765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100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p70"/>
          <p:cNvSpPr txBox="1"/>
          <p:nvPr>
            <p:ph idx="5" type="subTitle"/>
          </p:nvPr>
        </p:nvSpPr>
        <p:spPr>
          <a:xfrm>
            <a:off x="1427900" y="1370550"/>
            <a:ext cx="16557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Desigualdad</a:t>
            </a:r>
            <a:endParaRPr sz="1300"/>
          </a:p>
        </p:txBody>
      </p:sp>
      <p:sp>
        <p:nvSpPr>
          <p:cNvPr id="965" name="Google Shape;965;p70"/>
          <p:cNvSpPr txBox="1"/>
          <p:nvPr>
            <p:ph idx="5" type="subTitle"/>
          </p:nvPr>
        </p:nvSpPr>
        <p:spPr>
          <a:xfrm>
            <a:off x="6719825" y="1370550"/>
            <a:ext cx="16557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Igualdad</a:t>
            </a:r>
            <a:endParaRPr sz="1300"/>
          </a:p>
        </p:txBody>
      </p:sp>
      <p:pic>
        <p:nvPicPr>
          <p:cNvPr id="966" name="Google Shape;9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813" y="2018850"/>
            <a:ext cx="4307126" cy="285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7" name="Google Shape;967;p70"/>
          <p:cNvCxnSpPr/>
          <p:nvPr/>
        </p:nvCxnSpPr>
        <p:spPr>
          <a:xfrm flipH="1" rot="10800000">
            <a:off x="5798750" y="3598125"/>
            <a:ext cx="1288500" cy="75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68" name="Google Shape;968;p70"/>
          <p:cNvSpPr txBox="1"/>
          <p:nvPr>
            <p:ph idx="5" type="subTitle"/>
          </p:nvPr>
        </p:nvSpPr>
        <p:spPr>
          <a:xfrm>
            <a:off x="7300825" y="3313800"/>
            <a:ext cx="16557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Suecia - 83,9</a:t>
            </a:r>
            <a:endParaRPr sz="1300"/>
          </a:p>
        </p:txBody>
      </p:sp>
      <p:grpSp>
        <p:nvGrpSpPr>
          <p:cNvPr id="969" name="Google Shape;969;p70"/>
          <p:cNvGrpSpPr/>
          <p:nvPr/>
        </p:nvGrpSpPr>
        <p:grpSpPr>
          <a:xfrm>
            <a:off x="7109868" y="3264977"/>
            <a:ext cx="245681" cy="365836"/>
            <a:chOff x="3124750" y="1437525"/>
            <a:chExt cx="274750" cy="390350"/>
          </a:xfrm>
        </p:grpSpPr>
        <p:sp>
          <p:nvSpPr>
            <p:cNvPr id="970" name="Google Shape;970;p70"/>
            <p:cNvSpPr/>
            <p:nvPr/>
          </p:nvSpPr>
          <p:spPr>
            <a:xfrm>
              <a:off x="3192050" y="1771625"/>
              <a:ext cx="135400" cy="56250"/>
            </a:xfrm>
            <a:custGeom>
              <a:rect b="b" l="l" r="r" t="t"/>
              <a:pathLst>
                <a:path extrusionOk="0" h="2250" w="5416">
                  <a:moveTo>
                    <a:pt x="2724" y="1"/>
                  </a:moveTo>
                  <a:cubicBezTo>
                    <a:pt x="1204" y="1"/>
                    <a:pt x="0" y="507"/>
                    <a:pt x="0" y="1109"/>
                  </a:cubicBezTo>
                  <a:cubicBezTo>
                    <a:pt x="0" y="1742"/>
                    <a:pt x="1204" y="2249"/>
                    <a:pt x="2724" y="2249"/>
                  </a:cubicBezTo>
                  <a:cubicBezTo>
                    <a:pt x="4212" y="2249"/>
                    <a:pt x="5416" y="1742"/>
                    <a:pt x="5416" y="1109"/>
                  </a:cubicBezTo>
                  <a:cubicBezTo>
                    <a:pt x="5416" y="507"/>
                    <a:pt x="4212" y="1"/>
                    <a:pt x="27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0"/>
            <p:cNvSpPr/>
            <p:nvPr/>
          </p:nvSpPr>
          <p:spPr>
            <a:xfrm>
              <a:off x="3124750" y="1437525"/>
              <a:ext cx="274750" cy="361850"/>
            </a:xfrm>
            <a:custGeom>
              <a:rect b="b" l="l" r="r" t="t"/>
              <a:pathLst>
                <a:path extrusionOk="0" h="14474" w="10990">
                  <a:moveTo>
                    <a:pt x="5511" y="0"/>
                  </a:moveTo>
                  <a:cubicBezTo>
                    <a:pt x="2471" y="0"/>
                    <a:pt x="0" y="2471"/>
                    <a:pt x="0" y="5479"/>
                  </a:cubicBezTo>
                  <a:cubicBezTo>
                    <a:pt x="0" y="8519"/>
                    <a:pt x="5511" y="14473"/>
                    <a:pt x="5511" y="14473"/>
                  </a:cubicBezTo>
                  <a:cubicBezTo>
                    <a:pt x="5511" y="14473"/>
                    <a:pt x="10990" y="8519"/>
                    <a:pt x="10990" y="5479"/>
                  </a:cubicBezTo>
                  <a:cubicBezTo>
                    <a:pt x="10990" y="2471"/>
                    <a:pt x="8551" y="0"/>
                    <a:pt x="5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0"/>
            <p:cNvSpPr/>
            <p:nvPr/>
          </p:nvSpPr>
          <p:spPr>
            <a:xfrm>
              <a:off x="3196800" y="1500850"/>
              <a:ext cx="130650" cy="130675"/>
            </a:xfrm>
            <a:custGeom>
              <a:rect b="b" l="l" r="r" t="t"/>
              <a:pathLst>
                <a:path extrusionOk="0" h="5227" w="5226">
                  <a:moveTo>
                    <a:pt x="2629" y="1"/>
                  </a:moveTo>
                  <a:cubicBezTo>
                    <a:pt x="1172" y="1"/>
                    <a:pt x="0" y="1173"/>
                    <a:pt x="0" y="2598"/>
                  </a:cubicBezTo>
                  <a:cubicBezTo>
                    <a:pt x="0" y="4054"/>
                    <a:pt x="1172" y="5226"/>
                    <a:pt x="2629" y="5226"/>
                  </a:cubicBezTo>
                  <a:cubicBezTo>
                    <a:pt x="4054" y="5226"/>
                    <a:pt x="5226" y="4054"/>
                    <a:pt x="5226" y="2598"/>
                  </a:cubicBezTo>
                  <a:cubicBezTo>
                    <a:pt x="5226" y="1173"/>
                    <a:pt x="4054" y="1"/>
                    <a:pt x="2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70"/>
          <p:cNvSpPr txBox="1"/>
          <p:nvPr>
            <p:ph idx="5" type="subTitle"/>
          </p:nvPr>
        </p:nvSpPr>
        <p:spPr>
          <a:xfrm>
            <a:off x="194325" y="3286425"/>
            <a:ext cx="16557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Grecia </a:t>
            </a:r>
            <a:r>
              <a:rPr lang="en" sz="1300"/>
              <a:t>- 52,5</a:t>
            </a:r>
            <a:endParaRPr sz="1300"/>
          </a:p>
        </p:txBody>
      </p:sp>
      <p:cxnSp>
        <p:nvCxnSpPr>
          <p:cNvPr id="974" name="Google Shape;974;p70"/>
          <p:cNvCxnSpPr/>
          <p:nvPr/>
        </p:nvCxnSpPr>
        <p:spPr>
          <a:xfrm rot="10800000">
            <a:off x="1707525" y="3619425"/>
            <a:ext cx="1911300" cy="71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975" name="Google Shape;975;p70"/>
          <p:cNvGrpSpPr/>
          <p:nvPr/>
        </p:nvGrpSpPr>
        <p:grpSpPr>
          <a:xfrm>
            <a:off x="1471068" y="3264977"/>
            <a:ext cx="245681" cy="365836"/>
            <a:chOff x="3124750" y="1437525"/>
            <a:chExt cx="274750" cy="390350"/>
          </a:xfrm>
        </p:grpSpPr>
        <p:sp>
          <p:nvSpPr>
            <p:cNvPr id="976" name="Google Shape;976;p70"/>
            <p:cNvSpPr/>
            <p:nvPr/>
          </p:nvSpPr>
          <p:spPr>
            <a:xfrm>
              <a:off x="3192050" y="1771625"/>
              <a:ext cx="135400" cy="56250"/>
            </a:xfrm>
            <a:custGeom>
              <a:rect b="b" l="l" r="r" t="t"/>
              <a:pathLst>
                <a:path extrusionOk="0" h="2250" w="5416">
                  <a:moveTo>
                    <a:pt x="2724" y="1"/>
                  </a:moveTo>
                  <a:cubicBezTo>
                    <a:pt x="1204" y="1"/>
                    <a:pt x="0" y="507"/>
                    <a:pt x="0" y="1109"/>
                  </a:cubicBezTo>
                  <a:cubicBezTo>
                    <a:pt x="0" y="1742"/>
                    <a:pt x="1204" y="2249"/>
                    <a:pt x="2724" y="2249"/>
                  </a:cubicBezTo>
                  <a:cubicBezTo>
                    <a:pt x="4212" y="2249"/>
                    <a:pt x="5416" y="1742"/>
                    <a:pt x="5416" y="1109"/>
                  </a:cubicBezTo>
                  <a:cubicBezTo>
                    <a:pt x="5416" y="507"/>
                    <a:pt x="4212" y="1"/>
                    <a:pt x="27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70"/>
            <p:cNvSpPr/>
            <p:nvPr/>
          </p:nvSpPr>
          <p:spPr>
            <a:xfrm>
              <a:off x="3124750" y="1437525"/>
              <a:ext cx="274750" cy="361850"/>
            </a:xfrm>
            <a:custGeom>
              <a:rect b="b" l="l" r="r" t="t"/>
              <a:pathLst>
                <a:path extrusionOk="0" h="14474" w="10990">
                  <a:moveTo>
                    <a:pt x="5511" y="0"/>
                  </a:moveTo>
                  <a:cubicBezTo>
                    <a:pt x="2471" y="0"/>
                    <a:pt x="0" y="2471"/>
                    <a:pt x="0" y="5479"/>
                  </a:cubicBezTo>
                  <a:cubicBezTo>
                    <a:pt x="0" y="8519"/>
                    <a:pt x="5511" y="14473"/>
                    <a:pt x="5511" y="14473"/>
                  </a:cubicBezTo>
                  <a:cubicBezTo>
                    <a:pt x="5511" y="14473"/>
                    <a:pt x="10990" y="8519"/>
                    <a:pt x="10990" y="5479"/>
                  </a:cubicBezTo>
                  <a:cubicBezTo>
                    <a:pt x="10990" y="2471"/>
                    <a:pt x="8551" y="0"/>
                    <a:pt x="5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0"/>
            <p:cNvSpPr/>
            <p:nvPr/>
          </p:nvSpPr>
          <p:spPr>
            <a:xfrm>
              <a:off x="3196800" y="1500850"/>
              <a:ext cx="130650" cy="130675"/>
            </a:xfrm>
            <a:custGeom>
              <a:rect b="b" l="l" r="r" t="t"/>
              <a:pathLst>
                <a:path extrusionOk="0" h="5227" w="5226">
                  <a:moveTo>
                    <a:pt x="2629" y="1"/>
                  </a:moveTo>
                  <a:cubicBezTo>
                    <a:pt x="1172" y="1"/>
                    <a:pt x="0" y="1173"/>
                    <a:pt x="0" y="2598"/>
                  </a:cubicBezTo>
                  <a:cubicBezTo>
                    <a:pt x="0" y="4054"/>
                    <a:pt x="1172" y="5226"/>
                    <a:pt x="2629" y="5226"/>
                  </a:cubicBezTo>
                  <a:cubicBezTo>
                    <a:pt x="4054" y="5226"/>
                    <a:pt x="5226" y="4054"/>
                    <a:pt x="5226" y="2598"/>
                  </a:cubicBezTo>
                  <a:cubicBezTo>
                    <a:pt x="5226" y="1173"/>
                    <a:pt x="4054" y="1"/>
                    <a:pt x="2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9" name="Google Shape;979;p70"/>
          <p:cNvSpPr txBox="1"/>
          <p:nvPr/>
        </p:nvSpPr>
        <p:spPr>
          <a:xfrm>
            <a:off x="7717375" y="4629150"/>
            <a:ext cx="173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Score 2021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1"/>
          <p:cNvSpPr txBox="1"/>
          <p:nvPr>
            <p:ph type="title"/>
          </p:nvPr>
        </p:nvSpPr>
        <p:spPr>
          <a:xfrm>
            <a:off x="612300" y="167925"/>
            <a:ext cx="8010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b) </a:t>
            </a: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Resultados de los modelos</a:t>
            </a:r>
            <a:endParaRPr b="0"/>
          </a:p>
        </p:txBody>
      </p:sp>
      <p:pic>
        <p:nvPicPr>
          <p:cNvPr id="985" name="Google Shape;9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050" y="861700"/>
            <a:ext cx="4510500" cy="18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71"/>
          <p:cNvSpPr/>
          <p:nvPr/>
        </p:nvSpPr>
        <p:spPr>
          <a:xfrm>
            <a:off x="2594646" y="1775965"/>
            <a:ext cx="4234500" cy="213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7" name="Google Shape;98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303" y="2904175"/>
            <a:ext cx="3323596" cy="213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7733" y="2856825"/>
            <a:ext cx="4126641" cy="21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6"/>
          <p:cNvSpPr txBox="1"/>
          <p:nvPr>
            <p:ph type="title"/>
          </p:nvPr>
        </p:nvSpPr>
        <p:spPr>
          <a:xfrm>
            <a:off x="614175" y="337650"/>
            <a:ext cx="80103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Datos</a:t>
            </a:r>
            <a:endParaRPr/>
          </a:p>
        </p:txBody>
      </p:sp>
      <p:graphicFrame>
        <p:nvGraphicFramePr>
          <p:cNvPr id="540" name="Google Shape;540;p36"/>
          <p:cNvGraphicFramePr/>
          <p:nvPr/>
        </p:nvGraphicFramePr>
        <p:xfrm>
          <a:off x="1117375" y="27235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{C367763D-D517-4D36-A4CC-E9309363899D}</a:tableStyleId>
              </a:tblPr>
              <a:tblGrid>
                <a:gridCol w="2046075"/>
                <a:gridCol w="4803225"/>
              </a:tblGrid>
              <a:tr h="102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 u="sng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Importación datos</a:t>
                      </a:r>
                      <a:endParaRPr b="1" sz="950" u="sng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Juntar datasets de hombres y mujeres </a:t>
                      </a:r>
                      <a:endParaRPr sz="95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Añadir </a:t>
                      </a:r>
                      <a:r>
                        <a:rPr lang="en" sz="95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índice</a:t>
                      </a:r>
                      <a:r>
                        <a:rPr lang="en" sz="95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de igualdad</a:t>
                      </a:r>
                      <a:endParaRPr sz="95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Añadimos años que faltaban</a:t>
                      </a:r>
                      <a:endParaRPr sz="95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7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 u="sng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Análisis de las variables</a:t>
                      </a:r>
                      <a:endParaRPr b="1" sz="950" u="sng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Datasets sin nulos ni duplicados</a:t>
                      </a:r>
                      <a:endParaRPr sz="95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Cambiamos outliers de risk_poverty y s20/s80 income</a:t>
                      </a:r>
                      <a:endParaRPr sz="95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0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 u="sng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Visualizaciones</a:t>
                      </a:r>
                      <a:endParaRPr b="1" sz="950" u="sng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Graficamos los datos para su posterior </a:t>
                      </a:r>
                      <a:r>
                        <a:rPr lang="en" sz="95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análisis </a:t>
                      </a:r>
                      <a:endParaRPr sz="95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541" name="Google Shape;5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375" y="1156250"/>
            <a:ext cx="3816170" cy="130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550" y="1138150"/>
            <a:ext cx="2959627" cy="13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7350" y="2964200"/>
            <a:ext cx="597125" cy="3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72"/>
          <p:cNvSpPr txBox="1"/>
          <p:nvPr>
            <p:ph type="title"/>
          </p:nvPr>
        </p:nvSpPr>
        <p:spPr>
          <a:xfrm>
            <a:off x="612300" y="320325"/>
            <a:ext cx="8010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c) Fórmula del Score - Coefficients</a:t>
            </a:r>
            <a:endParaRPr b="0"/>
          </a:p>
        </p:txBody>
      </p:sp>
      <p:pic>
        <p:nvPicPr>
          <p:cNvPr id="994" name="Google Shape;9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00" y="1204125"/>
            <a:ext cx="2982813" cy="37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213" y="1204125"/>
            <a:ext cx="3096904" cy="378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225" y="1204125"/>
            <a:ext cx="2660001" cy="363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3"/>
          <p:cNvSpPr txBox="1"/>
          <p:nvPr>
            <p:ph idx="1" type="subTitle"/>
          </p:nvPr>
        </p:nvSpPr>
        <p:spPr>
          <a:xfrm>
            <a:off x="4620025" y="2242000"/>
            <a:ext cx="2609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¿Cuál será la situación en 2030? ¿Algún país alcanzará la igualdad de género?</a:t>
            </a:r>
            <a:endParaRPr/>
          </a:p>
        </p:txBody>
      </p:sp>
      <p:sp>
        <p:nvSpPr>
          <p:cNvPr id="1002" name="Google Shape;1002;p73"/>
          <p:cNvSpPr txBox="1"/>
          <p:nvPr>
            <p:ph type="title"/>
          </p:nvPr>
        </p:nvSpPr>
        <p:spPr>
          <a:xfrm>
            <a:off x="1865000" y="1590000"/>
            <a:ext cx="278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3" name="Google Shape;1003;p73"/>
          <p:cNvSpPr txBox="1"/>
          <p:nvPr>
            <p:ph idx="2" type="subTitle"/>
          </p:nvPr>
        </p:nvSpPr>
        <p:spPr>
          <a:xfrm>
            <a:off x="4620025" y="1730025"/>
            <a:ext cx="23469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4"/>
          <p:cNvSpPr txBox="1"/>
          <p:nvPr>
            <p:ph idx="4" type="subTitle"/>
          </p:nvPr>
        </p:nvSpPr>
        <p:spPr>
          <a:xfrm>
            <a:off x="593875" y="1843475"/>
            <a:ext cx="23862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Dataprocessing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9" name="Google Shape;1009;p74"/>
          <p:cNvSpPr txBox="1"/>
          <p:nvPr>
            <p:ph idx="5" type="subTitle"/>
          </p:nvPr>
        </p:nvSpPr>
        <p:spPr>
          <a:xfrm>
            <a:off x="3338850" y="1830125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Modelización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p74"/>
          <p:cNvSpPr txBox="1"/>
          <p:nvPr>
            <p:ph idx="1" type="subTitle"/>
          </p:nvPr>
        </p:nvSpPr>
        <p:spPr>
          <a:xfrm>
            <a:off x="3408100" y="2325025"/>
            <a:ext cx="2156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Aplicación </a:t>
            </a:r>
            <a:r>
              <a:rPr lang="en" u="sng"/>
              <a:t>prophet</a:t>
            </a:r>
            <a:r>
              <a:rPr lang="en"/>
              <a:t> model para la predicción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Cálculo del error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4"/>
          <p:cNvSpPr txBox="1"/>
          <p:nvPr>
            <p:ph idx="2" type="subTitle"/>
          </p:nvPr>
        </p:nvSpPr>
        <p:spPr>
          <a:xfrm>
            <a:off x="6338525" y="2325025"/>
            <a:ext cx="2156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RMSE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Ranking 2030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Pocos datos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4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Series temporales</a:t>
            </a: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 - Predicción 2030</a:t>
            </a:r>
            <a:endParaRPr b="0"/>
          </a:p>
        </p:txBody>
      </p:sp>
      <p:sp>
        <p:nvSpPr>
          <p:cNvPr id="1013" name="Google Shape;1013;p74"/>
          <p:cNvSpPr txBox="1"/>
          <p:nvPr>
            <p:ph idx="6" type="subTitle"/>
          </p:nvPr>
        </p:nvSpPr>
        <p:spPr>
          <a:xfrm>
            <a:off x="6338527" y="1830125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4" name="Google Shape;1014;p74"/>
          <p:cNvSpPr txBox="1"/>
          <p:nvPr>
            <p:ph idx="3" type="subTitle"/>
          </p:nvPr>
        </p:nvSpPr>
        <p:spPr>
          <a:xfrm>
            <a:off x="582075" y="2383000"/>
            <a:ext cx="22365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Groupby del score y los países</a:t>
            </a:r>
            <a:endParaRPr/>
          </a:p>
        </p:txBody>
      </p:sp>
      <p:grpSp>
        <p:nvGrpSpPr>
          <p:cNvPr id="1015" name="Google Shape;1015;p74"/>
          <p:cNvGrpSpPr/>
          <p:nvPr/>
        </p:nvGrpSpPr>
        <p:grpSpPr>
          <a:xfrm>
            <a:off x="6054542" y="1830121"/>
            <a:ext cx="209040" cy="2261221"/>
            <a:chOff x="5893117" y="1823346"/>
            <a:chExt cx="209040" cy="2261221"/>
          </a:xfrm>
        </p:grpSpPr>
        <p:sp>
          <p:nvSpPr>
            <p:cNvPr id="1016" name="Google Shape;1016;p74"/>
            <p:cNvSpPr/>
            <p:nvPr/>
          </p:nvSpPr>
          <p:spPr>
            <a:xfrm>
              <a:off x="5898922" y="2755106"/>
              <a:ext cx="203235" cy="411267"/>
            </a:xfrm>
            <a:custGeom>
              <a:rect b="b" l="l" r="r" t="t"/>
              <a:pathLst>
                <a:path extrusionOk="0" h="13461" w="6652">
                  <a:moveTo>
                    <a:pt x="1" y="1"/>
                  </a:moveTo>
                  <a:lnTo>
                    <a:pt x="1" y="603"/>
                  </a:lnTo>
                  <a:lnTo>
                    <a:pt x="1" y="3801"/>
                  </a:lnTo>
                  <a:lnTo>
                    <a:pt x="2724" y="6651"/>
                  </a:lnTo>
                  <a:lnTo>
                    <a:pt x="1" y="9692"/>
                  </a:lnTo>
                  <a:lnTo>
                    <a:pt x="1" y="12700"/>
                  </a:lnTo>
                  <a:lnTo>
                    <a:pt x="1" y="13460"/>
                  </a:lnTo>
                  <a:lnTo>
                    <a:pt x="6651" y="66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4"/>
            <p:cNvSpPr/>
            <p:nvPr/>
          </p:nvSpPr>
          <p:spPr>
            <a:xfrm>
              <a:off x="5893117" y="3034753"/>
              <a:ext cx="14543" cy="1049814"/>
            </a:xfrm>
            <a:custGeom>
              <a:rect b="b" l="l" r="r" t="t"/>
              <a:pathLst>
                <a:path extrusionOk="0" h="34361" w="476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34139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39"/>
                  </a:cubicBezTo>
                  <a:lnTo>
                    <a:pt x="444" y="222"/>
                  </a:ln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74"/>
            <p:cNvSpPr/>
            <p:nvPr/>
          </p:nvSpPr>
          <p:spPr>
            <a:xfrm>
              <a:off x="5893117" y="1823346"/>
              <a:ext cx="14543" cy="1049845"/>
            </a:xfrm>
            <a:custGeom>
              <a:rect b="b" l="l" r="r" t="t"/>
              <a:pathLst>
                <a:path extrusionOk="0" h="34362" w="476"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4140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40"/>
                  </a:cubicBezTo>
                  <a:lnTo>
                    <a:pt x="444" y="222"/>
                  </a:lnTo>
                  <a:cubicBezTo>
                    <a:pt x="444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74"/>
            <p:cNvSpPr/>
            <p:nvPr/>
          </p:nvSpPr>
          <p:spPr>
            <a:xfrm>
              <a:off x="5893117" y="2859381"/>
              <a:ext cx="102595" cy="188937"/>
            </a:xfrm>
            <a:custGeom>
              <a:rect b="b" l="l" r="r" t="t"/>
              <a:pathLst>
                <a:path extrusionOk="0" h="6184" w="3358">
                  <a:moveTo>
                    <a:pt x="234" y="0"/>
                  </a:moveTo>
                  <a:cubicBezTo>
                    <a:pt x="175" y="0"/>
                    <a:pt x="111" y="24"/>
                    <a:pt x="64" y="71"/>
                  </a:cubicBezTo>
                  <a:cubicBezTo>
                    <a:pt x="1" y="166"/>
                    <a:pt x="1" y="293"/>
                    <a:pt x="64" y="388"/>
                  </a:cubicBezTo>
                  <a:lnTo>
                    <a:pt x="2787" y="3080"/>
                  </a:lnTo>
                  <a:lnTo>
                    <a:pt x="64" y="5803"/>
                  </a:lnTo>
                  <a:cubicBezTo>
                    <a:pt x="1" y="5898"/>
                    <a:pt x="1" y="6025"/>
                    <a:pt x="64" y="6120"/>
                  </a:cubicBezTo>
                  <a:cubicBezTo>
                    <a:pt x="127" y="6152"/>
                    <a:pt x="159" y="6184"/>
                    <a:pt x="222" y="6184"/>
                  </a:cubicBezTo>
                  <a:cubicBezTo>
                    <a:pt x="286" y="6184"/>
                    <a:pt x="349" y="6152"/>
                    <a:pt x="381" y="6120"/>
                  </a:cubicBezTo>
                  <a:lnTo>
                    <a:pt x="3262" y="3270"/>
                  </a:lnTo>
                  <a:cubicBezTo>
                    <a:pt x="3357" y="3175"/>
                    <a:pt x="3357" y="3017"/>
                    <a:pt x="3262" y="2922"/>
                  </a:cubicBezTo>
                  <a:lnTo>
                    <a:pt x="381" y="71"/>
                  </a:lnTo>
                  <a:cubicBezTo>
                    <a:pt x="349" y="24"/>
                    <a:pt x="293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74"/>
          <p:cNvGrpSpPr/>
          <p:nvPr/>
        </p:nvGrpSpPr>
        <p:grpSpPr>
          <a:xfrm>
            <a:off x="3054942" y="1830133"/>
            <a:ext cx="209040" cy="2261221"/>
            <a:chOff x="3054942" y="1830133"/>
            <a:chExt cx="209040" cy="2261221"/>
          </a:xfrm>
        </p:grpSpPr>
        <p:sp>
          <p:nvSpPr>
            <p:cNvPr id="1021" name="Google Shape;1021;p74"/>
            <p:cNvSpPr/>
            <p:nvPr/>
          </p:nvSpPr>
          <p:spPr>
            <a:xfrm>
              <a:off x="3060747" y="2761893"/>
              <a:ext cx="203235" cy="411267"/>
            </a:xfrm>
            <a:custGeom>
              <a:rect b="b" l="l" r="r" t="t"/>
              <a:pathLst>
                <a:path extrusionOk="0" h="13461" w="6652">
                  <a:moveTo>
                    <a:pt x="1" y="1"/>
                  </a:moveTo>
                  <a:lnTo>
                    <a:pt x="1" y="603"/>
                  </a:lnTo>
                  <a:lnTo>
                    <a:pt x="1" y="3801"/>
                  </a:lnTo>
                  <a:lnTo>
                    <a:pt x="2724" y="6651"/>
                  </a:lnTo>
                  <a:lnTo>
                    <a:pt x="1" y="9692"/>
                  </a:lnTo>
                  <a:lnTo>
                    <a:pt x="1" y="12700"/>
                  </a:lnTo>
                  <a:lnTo>
                    <a:pt x="1" y="13460"/>
                  </a:lnTo>
                  <a:lnTo>
                    <a:pt x="6651" y="66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4"/>
            <p:cNvSpPr/>
            <p:nvPr/>
          </p:nvSpPr>
          <p:spPr>
            <a:xfrm>
              <a:off x="3054942" y="3041540"/>
              <a:ext cx="14543" cy="1049814"/>
            </a:xfrm>
            <a:custGeom>
              <a:rect b="b" l="l" r="r" t="t"/>
              <a:pathLst>
                <a:path extrusionOk="0" h="34361" w="476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34139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39"/>
                  </a:cubicBezTo>
                  <a:lnTo>
                    <a:pt x="444" y="222"/>
                  </a:ln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4"/>
            <p:cNvSpPr/>
            <p:nvPr/>
          </p:nvSpPr>
          <p:spPr>
            <a:xfrm>
              <a:off x="3054942" y="1830133"/>
              <a:ext cx="14543" cy="1049845"/>
            </a:xfrm>
            <a:custGeom>
              <a:rect b="b" l="l" r="r" t="t"/>
              <a:pathLst>
                <a:path extrusionOk="0" h="34362" w="476"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4140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40"/>
                  </a:cubicBezTo>
                  <a:lnTo>
                    <a:pt x="444" y="222"/>
                  </a:lnTo>
                  <a:cubicBezTo>
                    <a:pt x="444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74"/>
            <p:cNvSpPr/>
            <p:nvPr/>
          </p:nvSpPr>
          <p:spPr>
            <a:xfrm>
              <a:off x="3054942" y="2866169"/>
              <a:ext cx="102595" cy="188937"/>
            </a:xfrm>
            <a:custGeom>
              <a:rect b="b" l="l" r="r" t="t"/>
              <a:pathLst>
                <a:path extrusionOk="0" h="6184" w="3358">
                  <a:moveTo>
                    <a:pt x="234" y="0"/>
                  </a:moveTo>
                  <a:cubicBezTo>
                    <a:pt x="175" y="0"/>
                    <a:pt x="111" y="24"/>
                    <a:pt x="64" y="71"/>
                  </a:cubicBezTo>
                  <a:cubicBezTo>
                    <a:pt x="1" y="166"/>
                    <a:pt x="1" y="293"/>
                    <a:pt x="64" y="388"/>
                  </a:cubicBezTo>
                  <a:lnTo>
                    <a:pt x="2787" y="3080"/>
                  </a:lnTo>
                  <a:lnTo>
                    <a:pt x="64" y="5803"/>
                  </a:lnTo>
                  <a:cubicBezTo>
                    <a:pt x="1" y="5898"/>
                    <a:pt x="1" y="6025"/>
                    <a:pt x="64" y="6120"/>
                  </a:cubicBezTo>
                  <a:cubicBezTo>
                    <a:pt x="127" y="6152"/>
                    <a:pt x="159" y="6184"/>
                    <a:pt x="222" y="6184"/>
                  </a:cubicBezTo>
                  <a:cubicBezTo>
                    <a:pt x="286" y="6184"/>
                    <a:pt x="349" y="6152"/>
                    <a:pt x="381" y="6120"/>
                  </a:cubicBezTo>
                  <a:lnTo>
                    <a:pt x="3262" y="3270"/>
                  </a:lnTo>
                  <a:cubicBezTo>
                    <a:pt x="3357" y="3175"/>
                    <a:pt x="3357" y="3017"/>
                    <a:pt x="3262" y="2922"/>
                  </a:cubicBezTo>
                  <a:lnTo>
                    <a:pt x="381" y="71"/>
                  </a:lnTo>
                  <a:cubicBezTo>
                    <a:pt x="349" y="24"/>
                    <a:pt x="293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5"/>
          <p:cNvSpPr txBox="1"/>
          <p:nvPr>
            <p:ph type="title"/>
          </p:nvPr>
        </p:nvSpPr>
        <p:spPr>
          <a:xfrm>
            <a:off x="712075" y="483225"/>
            <a:ext cx="8010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Score</a:t>
            </a:r>
            <a:endParaRPr b="0"/>
          </a:p>
        </p:txBody>
      </p:sp>
      <p:pic>
        <p:nvPicPr>
          <p:cNvPr id="1030" name="Google Shape;10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025" y="395071"/>
            <a:ext cx="1856513" cy="423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75"/>
          <p:cNvPicPr preferRelativeResize="0"/>
          <p:nvPr/>
        </p:nvPicPr>
        <p:blipFill rotWithShape="1">
          <a:blip r:embed="rId4">
            <a:alphaModFix/>
          </a:blip>
          <a:srcRect b="0" l="0" r="0" t="8441"/>
          <a:stretch/>
        </p:blipFill>
        <p:spPr>
          <a:xfrm>
            <a:off x="6655800" y="626125"/>
            <a:ext cx="1997554" cy="252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2" name="Google Shape;1032;p75"/>
          <p:cNvGrpSpPr/>
          <p:nvPr/>
        </p:nvGrpSpPr>
        <p:grpSpPr>
          <a:xfrm>
            <a:off x="956676" y="1222611"/>
            <a:ext cx="2554006" cy="3053993"/>
            <a:chOff x="2614850" y="1437550"/>
            <a:chExt cx="2332000" cy="2788525"/>
          </a:xfrm>
        </p:grpSpPr>
        <p:sp>
          <p:nvSpPr>
            <p:cNvPr id="1033" name="Google Shape;1033;p75"/>
            <p:cNvSpPr/>
            <p:nvPr/>
          </p:nvSpPr>
          <p:spPr>
            <a:xfrm>
              <a:off x="2614850" y="1437550"/>
              <a:ext cx="1523025" cy="1387425"/>
            </a:xfrm>
            <a:custGeom>
              <a:rect b="b" l="l" r="r" t="t"/>
              <a:pathLst>
                <a:path extrusionOk="0" h="55497" w="60921">
                  <a:moveTo>
                    <a:pt x="30457" y="1"/>
                  </a:moveTo>
                  <a:cubicBezTo>
                    <a:pt x="23354" y="1"/>
                    <a:pt x="16247" y="2713"/>
                    <a:pt x="10823" y="8138"/>
                  </a:cubicBezTo>
                  <a:cubicBezTo>
                    <a:pt x="0" y="18960"/>
                    <a:pt x="0" y="36537"/>
                    <a:pt x="10823" y="47359"/>
                  </a:cubicBezTo>
                  <a:cubicBezTo>
                    <a:pt x="16247" y="52784"/>
                    <a:pt x="23354" y="55496"/>
                    <a:pt x="30457" y="55496"/>
                  </a:cubicBezTo>
                  <a:cubicBezTo>
                    <a:pt x="37560" y="55496"/>
                    <a:pt x="44660" y="52784"/>
                    <a:pt x="50071" y="47359"/>
                  </a:cubicBezTo>
                  <a:cubicBezTo>
                    <a:pt x="60920" y="36537"/>
                    <a:pt x="60920" y="18960"/>
                    <a:pt x="50071" y="8138"/>
                  </a:cubicBezTo>
                  <a:cubicBezTo>
                    <a:pt x="44660" y="2713"/>
                    <a:pt x="37560" y="1"/>
                    <a:pt x="30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5"/>
            <p:cNvSpPr/>
            <p:nvPr/>
          </p:nvSpPr>
          <p:spPr>
            <a:xfrm>
              <a:off x="2751150" y="1506050"/>
              <a:ext cx="1250425" cy="1250425"/>
            </a:xfrm>
            <a:custGeom>
              <a:rect b="b" l="l" r="r" t="t"/>
              <a:pathLst>
                <a:path extrusionOk="0" h="50017" w="50017">
                  <a:moveTo>
                    <a:pt x="25008" y="1384"/>
                  </a:moveTo>
                  <a:cubicBezTo>
                    <a:pt x="38028" y="1384"/>
                    <a:pt x="48633" y="11989"/>
                    <a:pt x="48633" y="25008"/>
                  </a:cubicBezTo>
                  <a:cubicBezTo>
                    <a:pt x="48633" y="38055"/>
                    <a:pt x="38028" y="48660"/>
                    <a:pt x="25008" y="48660"/>
                  </a:cubicBezTo>
                  <a:cubicBezTo>
                    <a:pt x="11962" y="48660"/>
                    <a:pt x="1356" y="38055"/>
                    <a:pt x="1356" y="25008"/>
                  </a:cubicBezTo>
                  <a:cubicBezTo>
                    <a:pt x="1356" y="11962"/>
                    <a:pt x="11962" y="1384"/>
                    <a:pt x="25008" y="1384"/>
                  </a:cubicBezTo>
                  <a:close/>
                  <a:moveTo>
                    <a:pt x="25008" y="0"/>
                  </a:moveTo>
                  <a:cubicBezTo>
                    <a:pt x="11202" y="0"/>
                    <a:pt x="0" y="11202"/>
                    <a:pt x="0" y="25008"/>
                  </a:cubicBezTo>
                  <a:cubicBezTo>
                    <a:pt x="0" y="38814"/>
                    <a:pt x="11202" y="50017"/>
                    <a:pt x="25008" y="50017"/>
                  </a:cubicBezTo>
                  <a:cubicBezTo>
                    <a:pt x="38814" y="50017"/>
                    <a:pt x="50017" y="38814"/>
                    <a:pt x="50017" y="25008"/>
                  </a:cubicBezTo>
                  <a:cubicBezTo>
                    <a:pt x="50017" y="11202"/>
                    <a:pt x="38814" y="0"/>
                    <a:pt x="25008" y="0"/>
                  </a:cubicBezTo>
                  <a:close/>
                </a:path>
              </a:pathLst>
            </a:custGeom>
            <a:solidFill>
              <a:srgbClr val="F9A7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3454325" y="2048175"/>
              <a:ext cx="1492525" cy="1387900"/>
            </a:xfrm>
            <a:custGeom>
              <a:rect b="b" l="l" r="r" t="t"/>
              <a:pathLst>
                <a:path extrusionOk="0" h="55516" w="59701">
                  <a:moveTo>
                    <a:pt x="29793" y="1"/>
                  </a:moveTo>
                  <a:cubicBezTo>
                    <a:pt x="16444" y="1"/>
                    <a:pt x="4663" y="9691"/>
                    <a:pt x="2442" y="23314"/>
                  </a:cubicBezTo>
                  <a:cubicBezTo>
                    <a:pt x="1" y="38449"/>
                    <a:pt x="10280" y="52689"/>
                    <a:pt x="25416" y="55157"/>
                  </a:cubicBezTo>
                  <a:cubicBezTo>
                    <a:pt x="26911" y="55399"/>
                    <a:pt x="28398" y="55516"/>
                    <a:pt x="29867" y="55516"/>
                  </a:cubicBezTo>
                  <a:cubicBezTo>
                    <a:pt x="43232" y="55516"/>
                    <a:pt x="55032" y="45823"/>
                    <a:pt x="57232" y="32210"/>
                  </a:cubicBezTo>
                  <a:cubicBezTo>
                    <a:pt x="59700" y="17075"/>
                    <a:pt x="49420" y="2808"/>
                    <a:pt x="34285" y="367"/>
                  </a:cubicBezTo>
                  <a:cubicBezTo>
                    <a:pt x="32776" y="120"/>
                    <a:pt x="31275" y="1"/>
                    <a:pt x="29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5"/>
            <p:cNvSpPr/>
            <p:nvPr/>
          </p:nvSpPr>
          <p:spPr>
            <a:xfrm>
              <a:off x="3575025" y="2117000"/>
              <a:ext cx="1250425" cy="1250450"/>
            </a:xfrm>
            <a:custGeom>
              <a:rect b="b" l="l" r="r" t="t"/>
              <a:pathLst>
                <a:path extrusionOk="0" h="50018" w="50017">
                  <a:moveTo>
                    <a:pt x="25009" y="1357"/>
                  </a:moveTo>
                  <a:cubicBezTo>
                    <a:pt x="38055" y="1357"/>
                    <a:pt x="48661" y="11962"/>
                    <a:pt x="48661" y="25009"/>
                  </a:cubicBezTo>
                  <a:cubicBezTo>
                    <a:pt x="48661" y="38028"/>
                    <a:pt x="38055" y="48634"/>
                    <a:pt x="25009" y="48634"/>
                  </a:cubicBezTo>
                  <a:cubicBezTo>
                    <a:pt x="11989" y="48634"/>
                    <a:pt x="1384" y="38028"/>
                    <a:pt x="1384" y="25009"/>
                  </a:cubicBezTo>
                  <a:cubicBezTo>
                    <a:pt x="1384" y="11962"/>
                    <a:pt x="11989" y="1357"/>
                    <a:pt x="25009" y="1357"/>
                  </a:cubicBezTo>
                  <a:close/>
                  <a:moveTo>
                    <a:pt x="25009" y="1"/>
                  </a:moveTo>
                  <a:cubicBezTo>
                    <a:pt x="11203" y="1"/>
                    <a:pt x="1" y="11203"/>
                    <a:pt x="1" y="25009"/>
                  </a:cubicBezTo>
                  <a:cubicBezTo>
                    <a:pt x="1" y="38815"/>
                    <a:pt x="11203" y="50017"/>
                    <a:pt x="25009" y="50017"/>
                  </a:cubicBezTo>
                  <a:cubicBezTo>
                    <a:pt x="38842" y="50017"/>
                    <a:pt x="50017" y="38815"/>
                    <a:pt x="50017" y="25009"/>
                  </a:cubicBezTo>
                  <a:cubicBezTo>
                    <a:pt x="50017" y="11203"/>
                    <a:pt x="38815" y="1"/>
                    <a:pt x="25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5"/>
            <p:cNvSpPr/>
            <p:nvPr/>
          </p:nvSpPr>
          <p:spPr>
            <a:xfrm>
              <a:off x="2630450" y="2838325"/>
              <a:ext cx="1491825" cy="1387750"/>
            </a:xfrm>
            <a:custGeom>
              <a:rect b="b" l="l" r="r" t="t"/>
              <a:pathLst>
                <a:path extrusionOk="0" h="55510" w="59673">
                  <a:moveTo>
                    <a:pt x="29818" y="1"/>
                  </a:moveTo>
                  <a:cubicBezTo>
                    <a:pt x="16441" y="1"/>
                    <a:pt x="4665" y="9673"/>
                    <a:pt x="2441" y="23307"/>
                  </a:cubicBezTo>
                  <a:cubicBezTo>
                    <a:pt x="0" y="38442"/>
                    <a:pt x="10253" y="52682"/>
                    <a:pt x="25388" y="55150"/>
                  </a:cubicBezTo>
                  <a:cubicBezTo>
                    <a:pt x="26889" y="55392"/>
                    <a:pt x="28381" y="55510"/>
                    <a:pt x="29854" y="55510"/>
                  </a:cubicBezTo>
                  <a:cubicBezTo>
                    <a:pt x="43232" y="55510"/>
                    <a:pt x="55008" y="45837"/>
                    <a:pt x="57231" y="32203"/>
                  </a:cubicBezTo>
                  <a:cubicBezTo>
                    <a:pt x="59673" y="17068"/>
                    <a:pt x="49420" y="2828"/>
                    <a:pt x="34285" y="360"/>
                  </a:cubicBezTo>
                  <a:cubicBezTo>
                    <a:pt x="32783" y="118"/>
                    <a:pt x="31291" y="1"/>
                    <a:pt x="29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5"/>
            <p:cNvSpPr/>
            <p:nvPr/>
          </p:nvSpPr>
          <p:spPr>
            <a:xfrm>
              <a:off x="2751150" y="2907000"/>
              <a:ext cx="1250425" cy="1250425"/>
            </a:xfrm>
            <a:custGeom>
              <a:rect b="b" l="l" r="r" t="t"/>
              <a:pathLst>
                <a:path extrusionOk="0" h="50017" w="50017">
                  <a:moveTo>
                    <a:pt x="25008" y="1356"/>
                  </a:moveTo>
                  <a:cubicBezTo>
                    <a:pt x="38028" y="1356"/>
                    <a:pt x="48633" y="11962"/>
                    <a:pt x="48633" y="25008"/>
                  </a:cubicBezTo>
                  <a:cubicBezTo>
                    <a:pt x="48633" y="38028"/>
                    <a:pt x="38028" y="48633"/>
                    <a:pt x="25008" y="48633"/>
                  </a:cubicBezTo>
                  <a:cubicBezTo>
                    <a:pt x="11962" y="48633"/>
                    <a:pt x="1356" y="38028"/>
                    <a:pt x="1356" y="25008"/>
                  </a:cubicBezTo>
                  <a:cubicBezTo>
                    <a:pt x="1356" y="11962"/>
                    <a:pt x="11962" y="1356"/>
                    <a:pt x="25008" y="1356"/>
                  </a:cubicBezTo>
                  <a:close/>
                  <a:moveTo>
                    <a:pt x="25008" y="0"/>
                  </a:moveTo>
                  <a:cubicBezTo>
                    <a:pt x="11202" y="0"/>
                    <a:pt x="0" y="11202"/>
                    <a:pt x="0" y="25008"/>
                  </a:cubicBezTo>
                  <a:cubicBezTo>
                    <a:pt x="0" y="38814"/>
                    <a:pt x="11202" y="50016"/>
                    <a:pt x="25008" y="50016"/>
                  </a:cubicBezTo>
                  <a:cubicBezTo>
                    <a:pt x="38814" y="50016"/>
                    <a:pt x="50017" y="38814"/>
                    <a:pt x="50017" y="25008"/>
                  </a:cubicBezTo>
                  <a:cubicBezTo>
                    <a:pt x="50017" y="11202"/>
                    <a:pt x="38814" y="0"/>
                    <a:pt x="2500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75"/>
          <p:cNvSpPr txBox="1"/>
          <p:nvPr/>
        </p:nvSpPr>
        <p:spPr>
          <a:xfrm>
            <a:off x="1367600" y="1771025"/>
            <a:ext cx="227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Sweden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0" name="Google Shape;1040;p75"/>
          <p:cNvSpPr txBox="1"/>
          <p:nvPr/>
        </p:nvSpPr>
        <p:spPr>
          <a:xfrm>
            <a:off x="2245350" y="2462475"/>
            <a:ext cx="227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Denmark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75"/>
          <p:cNvSpPr txBox="1"/>
          <p:nvPr/>
        </p:nvSpPr>
        <p:spPr>
          <a:xfrm>
            <a:off x="1160350" y="3316025"/>
            <a:ext cx="227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Netherlands</a:t>
            </a:r>
            <a:endParaRPr b="1"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2" name="Google Shape;1042;p75"/>
          <p:cNvSpPr txBox="1"/>
          <p:nvPr/>
        </p:nvSpPr>
        <p:spPr>
          <a:xfrm>
            <a:off x="-836750" y="15464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3" name="Google Shape;1043;p75"/>
          <p:cNvSpPr txBox="1"/>
          <p:nvPr/>
        </p:nvSpPr>
        <p:spPr>
          <a:xfrm>
            <a:off x="2245350" y="23085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4" name="Google Shape;1044;p75"/>
          <p:cNvSpPr txBox="1"/>
          <p:nvPr/>
        </p:nvSpPr>
        <p:spPr>
          <a:xfrm>
            <a:off x="-754650" y="31539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5" name="Google Shape;1045;p75"/>
          <p:cNvSpPr txBox="1"/>
          <p:nvPr>
            <p:ph idx="3" type="subTitle"/>
          </p:nvPr>
        </p:nvSpPr>
        <p:spPr>
          <a:xfrm>
            <a:off x="1103200" y="4232025"/>
            <a:ext cx="22365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Score real 2021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6"/>
          <p:cNvSpPr txBox="1"/>
          <p:nvPr>
            <p:ph type="title"/>
          </p:nvPr>
        </p:nvSpPr>
        <p:spPr>
          <a:xfrm>
            <a:off x="605550" y="119950"/>
            <a:ext cx="8010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Resultados de la predicción</a:t>
            </a:r>
            <a:endParaRPr b="0"/>
          </a:p>
        </p:txBody>
      </p:sp>
      <p:pic>
        <p:nvPicPr>
          <p:cNvPr id="1051" name="Google Shape;105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25" y="2981925"/>
            <a:ext cx="5734149" cy="195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000" y="845027"/>
            <a:ext cx="5734151" cy="21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76"/>
          <p:cNvPicPr preferRelativeResize="0"/>
          <p:nvPr/>
        </p:nvPicPr>
        <p:blipFill rotWithShape="1">
          <a:blip r:embed="rId5">
            <a:alphaModFix/>
          </a:blip>
          <a:srcRect b="0" l="2572" r="64653" t="92440"/>
          <a:stretch/>
        </p:blipFill>
        <p:spPr>
          <a:xfrm>
            <a:off x="5191025" y="4876800"/>
            <a:ext cx="2038226" cy="26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76"/>
          <p:cNvPicPr preferRelativeResize="0"/>
          <p:nvPr/>
        </p:nvPicPr>
        <p:blipFill rotWithShape="1">
          <a:blip r:embed="rId5">
            <a:alphaModFix/>
          </a:blip>
          <a:srcRect b="0" l="2572" r="64653" t="92440"/>
          <a:stretch/>
        </p:blipFill>
        <p:spPr>
          <a:xfrm>
            <a:off x="3457587" y="4876800"/>
            <a:ext cx="2038226" cy="26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76"/>
          <p:cNvPicPr preferRelativeResize="0"/>
          <p:nvPr/>
        </p:nvPicPr>
        <p:blipFill rotWithShape="1">
          <a:blip r:embed="rId5">
            <a:alphaModFix/>
          </a:blip>
          <a:srcRect b="0" l="2572" r="64653" t="92440"/>
          <a:stretch/>
        </p:blipFill>
        <p:spPr>
          <a:xfrm>
            <a:off x="1562000" y="4876800"/>
            <a:ext cx="2038226" cy="2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6"/>
          <p:cNvSpPr txBox="1"/>
          <p:nvPr/>
        </p:nvSpPr>
        <p:spPr>
          <a:xfrm>
            <a:off x="1752600" y="84502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</a:t>
            </a:r>
            <a:endParaRPr b="1" sz="80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1,55</a:t>
            </a:r>
            <a:endParaRPr b="1" sz="80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p76"/>
          <p:cNvSpPr/>
          <p:nvPr/>
        </p:nvSpPr>
        <p:spPr>
          <a:xfrm>
            <a:off x="1707200" y="84502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76"/>
          <p:cNvSpPr txBox="1"/>
          <p:nvPr/>
        </p:nvSpPr>
        <p:spPr>
          <a:xfrm>
            <a:off x="3644025" y="198802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2,35</a:t>
            </a:r>
            <a:endParaRPr/>
          </a:p>
        </p:txBody>
      </p:sp>
      <p:sp>
        <p:nvSpPr>
          <p:cNvPr id="1059" name="Google Shape;1059;p76"/>
          <p:cNvSpPr/>
          <p:nvPr/>
        </p:nvSpPr>
        <p:spPr>
          <a:xfrm>
            <a:off x="3644013" y="198802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6"/>
          <p:cNvSpPr txBox="1"/>
          <p:nvPr/>
        </p:nvSpPr>
        <p:spPr>
          <a:xfrm>
            <a:off x="1666950" y="198802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2,79</a:t>
            </a:r>
            <a:endParaRPr/>
          </a:p>
        </p:txBody>
      </p:sp>
      <p:sp>
        <p:nvSpPr>
          <p:cNvPr id="1061" name="Google Shape;1061;p76"/>
          <p:cNvSpPr txBox="1"/>
          <p:nvPr/>
        </p:nvSpPr>
        <p:spPr>
          <a:xfrm>
            <a:off x="5453775" y="298192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</a:t>
            </a:r>
            <a:endParaRPr b="1" sz="80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1,93</a:t>
            </a:r>
            <a:endParaRPr/>
          </a:p>
        </p:txBody>
      </p:sp>
      <p:sp>
        <p:nvSpPr>
          <p:cNvPr id="1062" name="Google Shape;1062;p76"/>
          <p:cNvSpPr/>
          <p:nvPr/>
        </p:nvSpPr>
        <p:spPr>
          <a:xfrm>
            <a:off x="5410200" y="2979038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6"/>
          <p:cNvSpPr txBox="1"/>
          <p:nvPr/>
        </p:nvSpPr>
        <p:spPr>
          <a:xfrm>
            <a:off x="5453775" y="3970050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</a:t>
            </a:r>
            <a:endParaRPr b="1" sz="80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1,76</a:t>
            </a:r>
            <a:endParaRPr/>
          </a:p>
        </p:txBody>
      </p:sp>
      <p:sp>
        <p:nvSpPr>
          <p:cNvPr id="1064" name="Google Shape;1064;p76"/>
          <p:cNvSpPr/>
          <p:nvPr/>
        </p:nvSpPr>
        <p:spPr>
          <a:xfrm>
            <a:off x="5410200" y="3929350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6"/>
          <p:cNvSpPr txBox="1"/>
          <p:nvPr/>
        </p:nvSpPr>
        <p:spPr>
          <a:xfrm>
            <a:off x="3644025" y="994113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0.86</a:t>
            </a:r>
            <a:endParaRPr b="1" sz="80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6" name="Google Shape;1066;p76"/>
          <p:cNvSpPr/>
          <p:nvPr/>
        </p:nvSpPr>
        <p:spPr>
          <a:xfrm>
            <a:off x="3600225" y="99412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76"/>
          <p:cNvSpPr/>
          <p:nvPr/>
        </p:nvSpPr>
        <p:spPr>
          <a:xfrm>
            <a:off x="1666950" y="198802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76"/>
          <p:cNvSpPr txBox="1"/>
          <p:nvPr/>
        </p:nvSpPr>
        <p:spPr>
          <a:xfrm>
            <a:off x="5449800" y="1966400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0,39</a:t>
            </a:r>
            <a:endParaRPr/>
          </a:p>
        </p:txBody>
      </p:sp>
      <p:sp>
        <p:nvSpPr>
          <p:cNvPr id="1069" name="Google Shape;1069;p76"/>
          <p:cNvSpPr txBox="1"/>
          <p:nvPr/>
        </p:nvSpPr>
        <p:spPr>
          <a:xfrm>
            <a:off x="5449788" y="95087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</a:t>
            </a:r>
            <a:endParaRPr b="1" sz="80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1,42</a:t>
            </a:r>
            <a:endParaRPr/>
          </a:p>
        </p:txBody>
      </p:sp>
      <p:sp>
        <p:nvSpPr>
          <p:cNvPr id="1070" name="Google Shape;1070;p76"/>
          <p:cNvSpPr txBox="1"/>
          <p:nvPr/>
        </p:nvSpPr>
        <p:spPr>
          <a:xfrm>
            <a:off x="3644013" y="3028750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0,91</a:t>
            </a:r>
            <a:endParaRPr/>
          </a:p>
        </p:txBody>
      </p:sp>
      <p:sp>
        <p:nvSpPr>
          <p:cNvPr id="1071" name="Google Shape;1071;p76"/>
          <p:cNvSpPr txBox="1"/>
          <p:nvPr/>
        </p:nvSpPr>
        <p:spPr>
          <a:xfrm>
            <a:off x="1752600" y="395277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0,44</a:t>
            </a:r>
            <a:endParaRPr/>
          </a:p>
        </p:txBody>
      </p:sp>
      <p:sp>
        <p:nvSpPr>
          <p:cNvPr id="1072" name="Google Shape;1072;p76"/>
          <p:cNvSpPr txBox="1"/>
          <p:nvPr/>
        </p:nvSpPr>
        <p:spPr>
          <a:xfrm>
            <a:off x="3644013" y="3952763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0,05</a:t>
            </a:r>
            <a:endParaRPr/>
          </a:p>
        </p:txBody>
      </p:sp>
      <p:sp>
        <p:nvSpPr>
          <p:cNvPr id="1073" name="Google Shape;1073;p76"/>
          <p:cNvSpPr/>
          <p:nvPr/>
        </p:nvSpPr>
        <p:spPr>
          <a:xfrm>
            <a:off x="5410200" y="95087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6"/>
          <p:cNvSpPr/>
          <p:nvPr/>
        </p:nvSpPr>
        <p:spPr>
          <a:xfrm>
            <a:off x="5410200" y="1966400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76"/>
          <p:cNvSpPr txBox="1"/>
          <p:nvPr/>
        </p:nvSpPr>
        <p:spPr>
          <a:xfrm>
            <a:off x="1624900" y="3028750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0,59</a:t>
            </a:r>
            <a:endParaRPr/>
          </a:p>
        </p:txBody>
      </p:sp>
      <p:sp>
        <p:nvSpPr>
          <p:cNvPr id="1076" name="Google Shape;1076;p76"/>
          <p:cNvSpPr/>
          <p:nvPr/>
        </p:nvSpPr>
        <p:spPr>
          <a:xfrm>
            <a:off x="1609625" y="2979038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76"/>
          <p:cNvSpPr/>
          <p:nvPr/>
        </p:nvSpPr>
        <p:spPr>
          <a:xfrm>
            <a:off x="3603188" y="298192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6"/>
          <p:cNvSpPr/>
          <p:nvPr/>
        </p:nvSpPr>
        <p:spPr>
          <a:xfrm>
            <a:off x="1710550" y="3952763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6"/>
          <p:cNvSpPr/>
          <p:nvPr/>
        </p:nvSpPr>
        <p:spPr>
          <a:xfrm>
            <a:off x="3607025" y="3952763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7"/>
          <p:cNvSpPr txBox="1"/>
          <p:nvPr>
            <p:ph type="title"/>
          </p:nvPr>
        </p:nvSpPr>
        <p:spPr>
          <a:xfrm>
            <a:off x="605550" y="119950"/>
            <a:ext cx="8010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Resultados de la predicción</a:t>
            </a:r>
            <a:endParaRPr b="0"/>
          </a:p>
        </p:txBody>
      </p:sp>
      <p:pic>
        <p:nvPicPr>
          <p:cNvPr id="1085" name="Google Shape;10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75" y="856551"/>
            <a:ext cx="6153252" cy="210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77"/>
          <p:cNvPicPr preferRelativeResize="0"/>
          <p:nvPr/>
        </p:nvPicPr>
        <p:blipFill rotWithShape="1">
          <a:blip r:embed="rId4">
            <a:alphaModFix/>
          </a:blip>
          <a:srcRect b="37546" l="0" r="2200" t="0"/>
          <a:stretch/>
        </p:blipFill>
        <p:spPr>
          <a:xfrm>
            <a:off x="1159275" y="2963975"/>
            <a:ext cx="6228951" cy="19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075" y="4870475"/>
            <a:ext cx="6228949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77"/>
          <p:cNvSpPr txBox="1"/>
          <p:nvPr/>
        </p:nvSpPr>
        <p:spPr>
          <a:xfrm>
            <a:off x="1500900" y="856550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</a:t>
            </a:r>
            <a:endParaRPr b="1" sz="80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2,01</a:t>
            </a:r>
            <a:endParaRPr/>
          </a:p>
        </p:txBody>
      </p:sp>
      <p:sp>
        <p:nvSpPr>
          <p:cNvPr id="1089" name="Google Shape;1089;p77"/>
          <p:cNvSpPr/>
          <p:nvPr/>
        </p:nvSpPr>
        <p:spPr>
          <a:xfrm>
            <a:off x="1483550" y="84382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7"/>
          <p:cNvSpPr txBox="1"/>
          <p:nvPr/>
        </p:nvSpPr>
        <p:spPr>
          <a:xfrm>
            <a:off x="3444075" y="296397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2,60</a:t>
            </a:r>
            <a:endParaRPr/>
          </a:p>
        </p:txBody>
      </p:sp>
      <p:sp>
        <p:nvSpPr>
          <p:cNvPr id="1091" name="Google Shape;1091;p77"/>
          <p:cNvSpPr/>
          <p:nvPr/>
        </p:nvSpPr>
        <p:spPr>
          <a:xfrm>
            <a:off x="3399050" y="296397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77"/>
          <p:cNvSpPr txBox="1"/>
          <p:nvPr/>
        </p:nvSpPr>
        <p:spPr>
          <a:xfrm>
            <a:off x="1329600" y="3923600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2,07</a:t>
            </a:r>
            <a:endParaRPr/>
          </a:p>
        </p:txBody>
      </p:sp>
      <p:sp>
        <p:nvSpPr>
          <p:cNvPr id="1093" name="Google Shape;1093;p77"/>
          <p:cNvSpPr/>
          <p:nvPr/>
        </p:nvSpPr>
        <p:spPr>
          <a:xfrm>
            <a:off x="1282525" y="3923613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77"/>
          <p:cNvSpPr txBox="1"/>
          <p:nvPr/>
        </p:nvSpPr>
        <p:spPr>
          <a:xfrm>
            <a:off x="5434725" y="3923600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2,38</a:t>
            </a:r>
            <a:endParaRPr/>
          </a:p>
        </p:txBody>
      </p:sp>
      <p:sp>
        <p:nvSpPr>
          <p:cNvPr id="1095" name="Google Shape;1095;p77"/>
          <p:cNvSpPr/>
          <p:nvPr/>
        </p:nvSpPr>
        <p:spPr>
          <a:xfrm>
            <a:off x="5434725" y="3923600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7"/>
          <p:cNvSpPr txBox="1"/>
          <p:nvPr/>
        </p:nvSpPr>
        <p:spPr>
          <a:xfrm>
            <a:off x="1350425" y="1903888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</a:t>
            </a:r>
            <a:endParaRPr b="1" sz="80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1,01</a:t>
            </a:r>
            <a:endParaRPr/>
          </a:p>
        </p:txBody>
      </p:sp>
      <p:sp>
        <p:nvSpPr>
          <p:cNvPr id="1097" name="Google Shape;1097;p77"/>
          <p:cNvSpPr txBox="1"/>
          <p:nvPr/>
        </p:nvSpPr>
        <p:spPr>
          <a:xfrm>
            <a:off x="3435400" y="1910263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0,48</a:t>
            </a:r>
            <a:endParaRPr/>
          </a:p>
        </p:txBody>
      </p:sp>
      <p:sp>
        <p:nvSpPr>
          <p:cNvPr id="1098" name="Google Shape;1098;p77"/>
          <p:cNvSpPr txBox="1"/>
          <p:nvPr/>
        </p:nvSpPr>
        <p:spPr>
          <a:xfrm>
            <a:off x="3445250" y="85657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0,76</a:t>
            </a:r>
            <a:endParaRPr/>
          </a:p>
        </p:txBody>
      </p:sp>
      <p:sp>
        <p:nvSpPr>
          <p:cNvPr id="1099" name="Google Shape;1099;p77"/>
          <p:cNvSpPr txBox="1"/>
          <p:nvPr/>
        </p:nvSpPr>
        <p:spPr>
          <a:xfrm>
            <a:off x="5303938" y="85657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0,70</a:t>
            </a:r>
            <a:endParaRPr/>
          </a:p>
        </p:txBody>
      </p:sp>
      <p:sp>
        <p:nvSpPr>
          <p:cNvPr id="1100" name="Google Shape;1100;p77"/>
          <p:cNvSpPr txBox="1"/>
          <p:nvPr/>
        </p:nvSpPr>
        <p:spPr>
          <a:xfrm>
            <a:off x="5349075" y="191027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0,35</a:t>
            </a:r>
            <a:endParaRPr/>
          </a:p>
        </p:txBody>
      </p:sp>
      <p:sp>
        <p:nvSpPr>
          <p:cNvPr id="1101" name="Google Shape;1101;p77"/>
          <p:cNvSpPr txBox="1"/>
          <p:nvPr/>
        </p:nvSpPr>
        <p:spPr>
          <a:xfrm>
            <a:off x="1397900" y="297672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0,50</a:t>
            </a:r>
            <a:endParaRPr/>
          </a:p>
        </p:txBody>
      </p:sp>
      <p:sp>
        <p:nvSpPr>
          <p:cNvPr id="1102" name="Google Shape;1102;p77"/>
          <p:cNvSpPr txBox="1"/>
          <p:nvPr/>
        </p:nvSpPr>
        <p:spPr>
          <a:xfrm>
            <a:off x="5387250" y="297672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0,44</a:t>
            </a:r>
            <a:endParaRPr/>
          </a:p>
        </p:txBody>
      </p:sp>
      <p:sp>
        <p:nvSpPr>
          <p:cNvPr id="1103" name="Google Shape;1103;p77"/>
          <p:cNvSpPr txBox="1"/>
          <p:nvPr/>
        </p:nvSpPr>
        <p:spPr>
          <a:xfrm>
            <a:off x="3444075" y="391722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0,37</a:t>
            </a:r>
            <a:endParaRPr/>
          </a:p>
        </p:txBody>
      </p:sp>
      <p:sp>
        <p:nvSpPr>
          <p:cNvPr id="1104" name="Google Shape;1104;p77"/>
          <p:cNvSpPr/>
          <p:nvPr/>
        </p:nvSpPr>
        <p:spPr>
          <a:xfrm>
            <a:off x="5349075" y="187002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7"/>
          <p:cNvSpPr/>
          <p:nvPr/>
        </p:nvSpPr>
        <p:spPr>
          <a:xfrm>
            <a:off x="1329600" y="2976750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7"/>
          <p:cNvSpPr/>
          <p:nvPr/>
        </p:nvSpPr>
        <p:spPr>
          <a:xfrm>
            <a:off x="3435400" y="391722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7"/>
          <p:cNvSpPr/>
          <p:nvPr/>
        </p:nvSpPr>
        <p:spPr>
          <a:xfrm>
            <a:off x="5349075" y="296397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7"/>
          <p:cNvSpPr/>
          <p:nvPr/>
        </p:nvSpPr>
        <p:spPr>
          <a:xfrm>
            <a:off x="3435400" y="84382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7"/>
          <p:cNvSpPr/>
          <p:nvPr/>
        </p:nvSpPr>
        <p:spPr>
          <a:xfrm>
            <a:off x="5303938" y="85657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7"/>
          <p:cNvSpPr/>
          <p:nvPr/>
        </p:nvSpPr>
        <p:spPr>
          <a:xfrm>
            <a:off x="1329600" y="1903888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7"/>
          <p:cNvSpPr/>
          <p:nvPr/>
        </p:nvSpPr>
        <p:spPr>
          <a:xfrm>
            <a:off x="3435400" y="1910263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78"/>
          <p:cNvPicPr preferRelativeResize="0"/>
          <p:nvPr/>
        </p:nvPicPr>
        <p:blipFill rotWithShape="1">
          <a:blip r:embed="rId3">
            <a:alphaModFix/>
          </a:blip>
          <a:srcRect b="0" l="0" r="0" t="61585"/>
          <a:stretch/>
        </p:blipFill>
        <p:spPr>
          <a:xfrm>
            <a:off x="614175" y="1130892"/>
            <a:ext cx="8009999" cy="1474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8"/>
          <p:cNvSpPr txBox="1"/>
          <p:nvPr>
            <p:ph type="title"/>
          </p:nvPr>
        </p:nvSpPr>
        <p:spPr>
          <a:xfrm>
            <a:off x="605550" y="119950"/>
            <a:ext cx="8010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Resultados de la predicción</a:t>
            </a:r>
            <a:endParaRPr b="0"/>
          </a:p>
        </p:txBody>
      </p:sp>
      <p:sp>
        <p:nvSpPr>
          <p:cNvPr id="1118" name="Google Shape;1118;p78"/>
          <p:cNvSpPr txBox="1"/>
          <p:nvPr/>
        </p:nvSpPr>
        <p:spPr>
          <a:xfrm>
            <a:off x="900825" y="118992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1,49</a:t>
            </a:r>
            <a:endParaRPr/>
          </a:p>
        </p:txBody>
      </p:sp>
      <p:sp>
        <p:nvSpPr>
          <p:cNvPr id="1119" name="Google Shape;1119;p78"/>
          <p:cNvSpPr/>
          <p:nvPr/>
        </p:nvSpPr>
        <p:spPr>
          <a:xfrm>
            <a:off x="900825" y="118992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78"/>
          <p:cNvSpPr txBox="1"/>
          <p:nvPr/>
        </p:nvSpPr>
        <p:spPr>
          <a:xfrm>
            <a:off x="3463050" y="118992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2,26</a:t>
            </a:r>
            <a:endParaRPr/>
          </a:p>
        </p:txBody>
      </p:sp>
      <p:sp>
        <p:nvSpPr>
          <p:cNvPr id="1121" name="Google Shape;1121;p78"/>
          <p:cNvSpPr/>
          <p:nvPr/>
        </p:nvSpPr>
        <p:spPr>
          <a:xfrm>
            <a:off x="3463050" y="1189925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78"/>
          <p:cNvSpPr txBox="1"/>
          <p:nvPr/>
        </p:nvSpPr>
        <p:spPr>
          <a:xfrm>
            <a:off x="1615125" y="3037600"/>
            <a:ext cx="1720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Mean RMSE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1.22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Mean Score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65.31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3" name="Google Shape;1123;p78"/>
          <p:cNvSpPr txBox="1"/>
          <p:nvPr/>
        </p:nvSpPr>
        <p:spPr>
          <a:xfrm>
            <a:off x="6025275" y="1189925"/>
            <a:ext cx="7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RMSE 0,18</a:t>
            </a:r>
            <a:endParaRPr/>
          </a:p>
        </p:txBody>
      </p:sp>
      <p:sp>
        <p:nvSpPr>
          <p:cNvPr id="1124" name="Google Shape;1124;p78"/>
          <p:cNvSpPr/>
          <p:nvPr/>
        </p:nvSpPr>
        <p:spPr>
          <a:xfrm>
            <a:off x="5983275" y="1189913"/>
            <a:ext cx="543000" cy="431100"/>
          </a:xfrm>
          <a:prstGeom prst="ellipse">
            <a:avLst/>
          </a:prstGeom>
          <a:solidFill>
            <a:srgbClr val="FFFFFF">
              <a:alpha val="22350"/>
            </a:srgbClr>
          </a:solidFill>
          <a:ln cap="flat" cmpd="sng" w="9525">
            <a:solidFill>
              <a:srgbClr val="7A48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78"/>
          <p:cNvSpPr/>
          <p:nvPr/>
        </p:nvSpPr>
        <p:spPr>
          <a:xfrm>
            <a:off x="3758525" y="3469125"/>
            <a:ext cx="7143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8"/>
          <p:cNvSpPr txBox="1"/>
          <p:nvPr/>
        </p:nvSpPr>
        <p:spPr>
          <a:xfrm>
            <a:off x="4834950" y="3301575"/>
            <a:ext cx="228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RMSE/Mean Score =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1.86%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9"/>
          <p:cNvSpPr txBox="1"/>
          <p:nvPr>
            <p:ph type="title"/>
          </p:nvPr>
        </p:nvSpPr>
        <p:spPr>
          <a:xfrm>
            <a:off x="614175" y="490050"/>
            <a:ext cx="8010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Ranking final 2030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32" name="Google Shape;1132;p79"/>
          <p:cNvGrpSpPr/>
          <p:nvPr/>
        </p:nvGrpSpPr>
        <p:grpSpPr>
          <a:xfrm>
            <a:off x="519519" y="2380624"/>
            <a:ext cx="3552548" cy="1762837"/>
            <a:chOff x="3967651" y="4009026"/>
            <a:chExt cx="1479304" cy="382170"/>
          </a:xfrm>
        </p:grpSpPr>
        <p:grpSp>
          <p:nvGrpSpPr>
            <p:cNvPr id="1133" name="Google Shape;1133;p79"/>
            <p:cNvGrpSpPr/>
            <p:nvPr/>
          </p:nvGrpSpPr>
          <p:grpSpPr>
            <a:xfrm>
              <a:off x="4892216" y="4195630"/>
              <a:ext cx="554739" cy="195566"/>
              <a:chOff x="3604375" y="4892160"/>
              <a:chExt cx="1651500" cy="582215"/>
            </a:xfrm>
          </p:grpSpPr>
          <p:sp>
            <p:nvSpPr>
              <p:cNvPr id="1134" name="Google Shape;1134;p79"/>
              <p:cNvSpPr/>
              <p:nvPr/>
            </p:nvSpPr>
            <p:spPr>
              <a:xfrm>
                <a:off x="3604375" y="4892160"/>
                <a:ext cx="1651500" cy="146825"/>
              </a:xfrm>
              <a:custGeom>
                <a:rect b="b" l="l" r="r" t="t"/>
                <a:pathLst>
                  <a:path extrusionOk="0" h="5873" w="66060">
                    <a:moveTo>
                      <a:pt x="1" y="0"/>
                    </a:moveTo>
                    <a:lnTo>
                      <a:pt x="7340" y="5872"/>
                    </a:lnTo>
                    <a:lnTo>
                      <a:pt x="66060" y="5872"/>
                    </a:lnTo>
                    <a:lnTo>
                      <a:pt x="51382" y="0"/>
                    </a:ln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79"/>
              <p:cNvSpPr/>
              <p:nvPr/>
            </p:nvSpPr>
            <p:spPr>
              <a:xfrm>
                <a:off x="3787875" y="5033975"/>
                <a:ext cx="1468000" cy="440400"/>
              </a:xfrm>
              <a:custGeom>
                <a:rect b="b" l="l" r="r" t="t"/>
                <a:pathLst>
                  <a:path extrusionOk="0" h="17616" w="58720">
                    <a:moveTo>
                      <a:pt x="0" y="0"/>
                    </a:moveTo>
                    <a:lnTo>
                      <a:pt x="0" y="17615"/>
                    </a:lnTo>
                    <a:lnTo>
                      <a:pt x="58720" y="17615"/>
                    </a:lnTo>
                    <a:lnTo>
                      <a:pt x="58720" y="0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6" name="Google Shape;1136;p79"/>
            <p:cNvGrpSpPr/>
            <p:nvPr/>
          </p:nvGrpSpPr>
          <p:grpSpPr>
            <a:xfrm>
              <a:off x="3967651" y="4146303"/>
              <a:ext cx="579402" cy="244893"/>
              <a:chOff x="851875" y="4745310"/>
              <a:chExt cx="1724925" cy="729065"/>
            </a:xfrm>
          </p:grpSpPr>
          <p:sp>
            <p:nvSpPr>
              <p:cNvPr id="1137" name="Google Shape;1137;p79"/>
              <p:cNvSpPr/>
              <p:nvPr/>
            </p:nvSpPr>
            <p:spPr>
              <a:xfrm>
                <a:off x="851925" y="4745310"/>
                <a:ext cx="1724875" cy="146875"/>
              </a:xfrm>
              <a:custGeom>
                <a:rect b="b" l="l" r="r" t="t"/>
                <a:pathLst>
                  <a:path extrusionOk="0" h="5875" w="68995">
                    <a:moveTo>
                      <a:pt x="14679" y="0"/>
                    </a:moveTo>
                    <a:lnTo>
                      <a:pt x="1" y="5874"/>
                    </a:lnTo>
                    <a:lnTo>
                      <a:pt x="58718" y="5874"/>
                    </a:lnTo>
                    <a:lnTo>
                      <a:pt x="68994" y="0"/>
                    </a:lnTo>
                    <a:close/>
                  </a:path>
                </a:pathLst>
              </a:custGeom>
              <a:solidFill>
                <a:srgbClr val="7A489B">
                  <a:alpha val="767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79"/>
              <p:cNvSpPr/>
              <p:nvPr/>
            </p:nvSpPr>
            <p:spPr>
              <a:xfrm>
                <a:off x="851875" y="4887175"/>
                <a:ext cx="1468025" cy="587200"/>
              </a:xfrm>
              <a:custGeom>
                <a:rect b="b" l="l" r="r" t="t"/>
                <a:pathLst>
                  <a:path extrusionOk="0" h="23488" w="58721">
                    <a:moveTo>
                      <a:pt x="0" y="0"/>
                    </a:moveTo>
                    <a:lnTo>
                      <a:pt x="0" y="23487"/>
                    </a:lnTo>
                    <a:lnTo>
                      <a:pt x="58720" y="23487"/>
                    </a:lnTo>
                    <a:lnTo>
                      <a:pt x="58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9" name="Google Shape;1139;p79"/>
            <p:cNvGrpSpPr/>
            <p:nvPr/>
          </p:nvGrpSpPr>
          <p:grpSpPr>
            <a:xfrm>
              <a:off x="4460753" y="4009026"/>
              <a:ext cx="493110" cy="382170"/>
              <a:chOff x="2319875" y="4336625"/>
              <a:chExt cx="1468025" cy="1137750"/>
            </a:xfrm>
          </p:grpSpPr>
          <p:sp>
            <p:nvSpPr>
              <p:cNvPr id="1140" name="Google Shape;1140;p79"/>
              <p:cNvSpPr/>
              <p:nvPr/>
            </p:nvSpPr>
            <p:spPr>
              <a:xfrm>
                <a:off x="2319875" y="4336625"/>
                <a:ext cx="1468025" cy="146875"/>
              </a:xfrm>
              <a:custGeom>
                <a:rect b="b" l="l" r="r" t="t"/>
                <a:pathLst>
                  <a:path extrusionOk="0" h="5875" w="58721">
                    <a:moveTo>
                      <a:pt x="14681" y="0"/>
                    </a:moveTo>
                    <a:lnTo>
                      <a:pt x="0" y="5874"/>
                    </a:lnTo>
                    <a:lnTo>
                      <a:pt x="58720" y="5874"/>
                    </a:lnTo>
                    <a:lnTo>
                      <a:pt x="44042" y="0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79"/>
              <p:cNvSpPr/>
              <p:nvPr/>
            </p:nvSpPr>
            <p:spPr>
              <a:xfrm>
                <a:off x="2319875" y="4483425"/>
                <a:ext cx="1468025" cy="990950"/>
              </a:xfrm>
              <a:custGeom>
                <a:rect b="b" l="l" r="r" t="t"/>
                <a:pathLst>
                  <a:path extrusionOk="0" h="39638" w="58721">
                    <a:moveTo>
                      <a:pt x="0" y="0"/>
                    </a:moveTo>
                    <a:lnTo>
                      <a:pt x="0" y="39637"/>
                    </a:lnTo>
                    <a:lnTo>
                      <a:pt x="58720" y="39637"/>
                    </a:lnTo>
                    <a:lnTo>
                      <a:pt x="5872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42" name="Google Shape;114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775" y="396924"/>
            <a:ext cx="1443900" cy="448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79"/>
          <p:cNvPicPr preferRelativeResize="0"/>
          <p:nvPr/>
        </p:nvPicPr>
        <p:blipFill rotWithShape="1">
          <a:blip r:embed="rId4">
            <a:alphaModFix/>
          </a:blip>
          <a:srcRect b="0" l="0" r="0" t="35165"/>
          <a:stretch/>
        </p:blipFill>
        <p:spPr>
          <a:xfrm>
            <a:off x="6941925" y="2650744"/>
            <a:ext cx="1443950" cy="2154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79"/>
          <p:cNvSpPr txBox="1"/>
          <p:nvPr/>
        </p:nvSpPr>
        <p:spPr>
          <a:xfrm>
            <a:off x="1851975" y="3022588"/>
            <a:ext cx="88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Spain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92.49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5" name="Google Shape;1145;p79"/>
          <p:cNvSpPr txBox="1"/>
          <p:nvPr/>
        </p:nvSpPr>
        <p:spPr>
          <a:xfrm>
            <a:off x="377450" y="3353788"/>
            <a:ext cx="144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Finland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87.63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6" name="Google Shape;1146;p79"/>
          <p:cNvSpPr txBox="1"/>
          <p:nvPr/>
        </p:nvSpPr>
        <p:spPr>
          <a:xfrm>
            <a:off x="2767563" y="3517950"/>
            <a:ext cx="144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Sweden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85.94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7" name="Google Shape;114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5109" y="1836959"/>
            <a:ext cx="601386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0650" y="2700000"/>
            <a:ext cx="642107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6749" y="2540715"/>
            <a:ext cx="601400" cy="34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79"/>
          <p:cNvSpPr/>
          <p:nvPr/>
        </p:nvSpPr>
        <p:spPr>
          <a:xfrm rot="-5400000">
            <a:off x="6484372" y="667111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9"/>
          <p:cNvSpPr txBox="1"/>
          <p:nvPr/>
        </p:nvSpPr>
        <p:spPr>
          <a:xfrm>
            <a:off x="6608925" y="572100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Google Shape;1152;p79"/>
          <p:cNvSpPr/>
          <p:nvPr/>
        </p:nvSpPr>
        <p:spPr>
          <a:xfrm rot="-5400000">
            <a:off x="6484372" y="886661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79"/>
          <p:cNvSpPr txBox="1"/>
          <p:nvPr/>
        </p:nvSpPr>
        <p:spPr>
          <a:xfrm>
            <a:off x="6608925" y="791650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79"/>
          <p:cNvSpPr/>
          <p:nvPr/>
        </p:nvSpPr>
        <p:spPr>
          <a:xfrm rot="5400000">
            <a:off x="6484372" y="1156185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9"/>
          <p:cNvSpPr txBox="1"/>
          <p:nvPr/>
        </p:nvSpPr>
        <p:spPr>
          <a:xfrm>
            <a:off x="6608925" y="1061175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6" name="Google Shape;1156;p79"/>
          <p:cNvSpPr txBox="1"/>
          <p:nvPr/>
        </p:nvSpPr>
        <p:spPr>
          <a:xfrm>
            <a:off x="6608925" y="1280725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7" name="Google Shape;1157;p79"/>
          <p:cNvSpPr/>
          <p:nvPr/>
        </p:nvSpPr>
        <p:spPr>
          <a:xfrm rot="-5400000">
            <a:off x="6484372" y="1595286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79"/>
          <p:cNvSpPr txBox="1"/>
          <p:nvPr/>
        </p:nvSpPr>
        <p:spPr>
          <a:xfrm>
            <a:off x="6608925" y="1500275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79"/>
          <p:cNvSpPr/>
          <p:nvPr/>
        </p:nvSpPr>
        <p:spPr>
          <a:xfrm rot="-5400000">
            <a:off x="6484372" y="1864811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79"/>
          <p:cNvSpPr txBox="1"/>
          <p:nvPr/>
        </p:nvSpPr>
        <p:spPr>
          <a:xfrm>
            <a:off x="6608925" y="1744813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1" name="Google Shape;1161;p79"/>
          <p:cNvSpPr/>
          <p:nvPr/>
        </p:nvSpPr>
        <p:spPr>
          <a:xfrm rot="5400000">
            <a:off x="6484372" y="2084360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79"/>
          <p:cNvSpPr txBox="1"/>
          <p:nvPr/>
        </p:nvSpPr>
        <p:spPr>
          <a:xfrm>
            <a:off x="6608925" y="1989350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3" name="Google Shape;1163;p79"/>
          <p:cNvSpPr/>
          <p:nvPr/>
        </p:nvSpPr>
        <p:spPr>
          <a:xfrm rot="5400000">
            <a:off x="6484372" y="2303910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9"/>
          <p:cNvSpPr txBox="1"/>
          <p:nvPr/>
        </p:nvSpPr>
        <p:spPr>
          <a:xfrm>
            <a:off x="6608925" y="2210275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79"/>
          <p:cNvSpPr/>
          <p:nvPr/>
        </p:nvSpPr>
        <p:spPr>
          <a:xfrm rot="5400000">
            <a:off x="6484372" y="2523460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79"/>
          <p:cNvSpPr txBox="1"/>
          <p:nvPr/>
        </p:nvSpPr>
        <p:spPr>
          <a:xfrm>
            <a:off x="6608925" y="2428450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7" name="Google Shape;1167;p79"/>
          <p:cNvSpPr/>
          <p:nvPr/>
        </p:nvSpPr>
        <p:spPr>
          <a:xfrm rot="5400000">
            <a:off x="6476539" y="2785136"/>
            <a:ext cx="116073" cy="148699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79"/>
          <p:cNvSpPr txBox="1"/>
          <p:nvPr/>
        </p:nvSpPr>
        <p:spPr>
          <a:xfrm>
            <a:off x="6608925" y="2697975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9" name="Google Shape;1169;p79"/>
          <p:cNvSpPr/>
          <p:nvPr/>
        </p:nvSpPr>
        <p:spPr>
          <a:xfrm>
            <a:off x="6436775" y="3475775"/>
            <a:ext cx="195600" cy="233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CFD9E0"/>
          </a:solidFill>
          <a:ln cap="flat" cmpd="sng" w="9525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79"/>
          <p:cNvSpPr/>
          <p:nvPr/>
        </p:nvSpPr>
        <p:spPr>
          <a:xfrm rot="-5400000">
            <a:off x="6484372" y="3046836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79"/>
          <p:cNvSpPr txBox="1"/>
          <p:nvPr/>
        </p:nvSpPr>
        <p:spPr>
          <a:xfrm>
            <a:off x="6608925" y="2951825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79"/>
          <p:cNvSpPr/>
          <p:nvPr/>
        </p:nvSpPr>
        <p:spPr>
          <a:xfrm rot="5400000">
            <a:off x="6476539" y="3308511"/>
            <a:ext cx="116073" cy="148699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79"/>
          <p:cNvSpPr txBox="1"/>
          <p:nvPr/>
        </p:nvSpPr>
        <p:spPr>
          <a:xfrm>
            <a:off x="6608925" y="3205675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4" name="Google Shape;1174;p79"/>
          <p:cNvSpPr/>
          <p:nvPr/>
        </p:nvSpPr>
        <p:spPr>
          <a:xfrm>
            <a:off x="6413325" y="1333375"/>
            <a:ext cx="195600" cy="233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CFD9E0"/>
          </a:solidFill>
          <a:ln cap="flat" cmpd="sng" w="9525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79"/>
          <p:cNvSpPr txBox="1"/>
          <p:nvPr/>
        </p:nvSpPr>
        <p:spPr>
          <a:xfrm>
            <a:off x="6608925" y="3406600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79"/>
          <p:cNvSpPr/>
          <p:nvPr/>
        </p:nvSpPr>
        <p:spPr>
          <a:xfrm rot="-5400000">
            <a:off x="6484372" y="3719911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79"/>
          <p:cNvSpPr txBox="1"/>
          <p:nvPr/>
        </p:nvSpPr>
        <p:spPr>
          <a:xfrm>
            <a:off x="6608925" y="3651125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79"/>
          <p:cNvSpPr/>
          <p:nvPr/>
        </p:nvSpPr>
        <p:spPr>
          <a:xfrm rot="-5400000">
            <a:off x="6460922" y="3975011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9"/>
          <p:cNvSpPr txBox="1"/>
          <p:nvPr/>
        </p:nvSpPr>
        <p:spPr>
          <a:xfrm>
            <a:off x="6597200" y="3832525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0" name="Google Shape;1180;p79"/>
          <p:cNvSpPr/>
          <p:nvPr/>
        </p:nvSpPr>
        <p:spPr>
          <a:xfrm rot="-5400000">
            <a:off x="6460922" y="4160261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79"/>
          <p:cNvSpPr txBox="1"/>
          <p:nvPr/>
        </p:nvSpPr>
        <p:spPr>
          <a:xfrm>
            <a:off x="6597200" y="4044125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79"/>
          <p:cNvSpPr/>
          <p:nvPr/>
        </p:nvSpPr>
        <p:spPr>
          <a:xfrm rot="5400000">
            <a:off x="6453089" y="4373211"/>
            <a:ext cx="116073" cy="148699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79"/>
          <p:cNvSpPr txBox="1"/>
          <p:nvPr/>
        </p:nvSpPr>
        <p:spPr>
          <a:xfrm>
            <a:off x="6597200" y="4258450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4" name="Google Shape;1184;p79"/>
          <p:cNvSpPr/>
          <p:nvPr/>
        </p:nvSpPr>
        <p:spPr>
          <a:xfrm rot="-5400000">
            <a:off x="6484372" y="4662386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79"/>
          <p:cNvSpPr txBox="1"/>
          <p:nvPr/>
        </p:nvSpPr>
        <p:spPr>
          <a:xfrm>
            <a:off x="6585475" y="4582500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79"/>
          <p:cNvSpPr/>
          <p:nvPr/>
        </p:nvSpPr>
        <p:spPr>
          <a:xfrm rot="5400000">
            <a:off x="8402189" y="2717549"/>
            <a:ext cx="116073" cy="148699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79"/>
          <p:cNvSpPr txBox="1"/>
          <p:nvPr/>
        </p:nvSpPr>
        <p:spPr>
          <a:xfrm>
            <a:off x="8534575" y="2622550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8" name="Google Shape;1188;p79"/>
          <p:cNvSpPr/>
          <p:nvPr/>
        </p:nvSpPr>
        <p:spPr>
          <a:xfrm rot="-5400000">
            <a:off x="8410022" y="2952686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9"/>
          <p:cNvSpPr txBox="1"/>
          <p:nvPr/>
        </p:nvSpPr>
        <p:spPr>
          <a:xfrm>
            <a:off x="8534575" y="2857675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0" name="Google Shape;1190;p79"/>
          <p:cNvSpPr/>
          <p:nvPr/>
        </p:nvSpPr>
        <p:spPr>
          <a:xfrm rot="5400000">
            <a:off x="8402189" y="3187824"/>
            <a:ext cx="116073" cy="148699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9"/>
          <p:cNvSpPr txBox="1"/>
          <p:nvPr/>
        </p:nvSpPr>
        <p:spPr>
          <a:xfrm>
            <a:off x="8534575" y="3092688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2" name="Google Shape;1192;p79"/>
          <p:cNvSpPr/>
          <p:nvPr/>
        </p:nvSpPr>
        <p:spPr>
          <a:xfrm rot="-5400000">
            <a:off x="8371847" y="3422961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79"/>
          <p:cNvSpPr txBox="1"/>
          <p:nvPr/>
        </p:nvSpPr>
        <p:spPr>
          <a:xfrm>
            <a:off x="8534575" y="3327938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4" name="Google Shape;1194;p79"/>
          <p:cNvSpPr/>
          <p:nvPr/>
        </p:nvSpPr>
        <p:spPr>
          <a:xfrm rot="5400000">
            <a:off x="8364014" y="3658099"/>
            <a:ext cx="116073" cy="148699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79"/>
          <p:cNvSpPr txBox="1"/>
          <p:nvPr/>
        </p:nvSpPr>
        <p:spPr>
          <a:xfrm>
            <a:off x="8496400" y="3562838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6" name="Google Shape;1196;p79"/>
          <p:cNvSpPr/>
          <p:nvPr/>
        </p:nvSpPr>
        <p:spPr>
          <a:xfrm rot="-5400000">
            <a:off x="8371847" y="3893236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B272"/>
          </a:solidFill>
          <a:ln cap="flat" cmpd="sng" w="9525">
            <a:solidFill>
              <a:srgbClr val="86B2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79"/>
          <p:cNvSpPr txBox="1"/>
          <p:nvPr/>
        </p:nvSpPr>
        <p:spPr>
          <a:xfrm>
            <a:off x="8496400" y="3798213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8" name="Google Shape;1198;p79"/>
          <p:cNvSpPr txBox="1"/>
          <p:nvPr/>
        </p:nvSpPr>
        <p:spPr>
          <a:xfrm>
            <a:off x="8458225" y="4033588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9" name="Google Shape;1199;p79"/>
          <p:cNvSpPr/>
          <p:nvPr/>
        </p:nvSpPr>
        <p:spPr>
          <a:xfrm rot="5400000">
            <a:off x="8364014" y="4355674"/>
            <a:ext cx="116073" cy="148699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79"/>
          <p:cNvSpPr txBox="1"/>
          <p:nvPr/>
        </p:nvSpPr>
        <p:spPr>
          <a:xfrm>
            <a:off x="8458225" y="4252813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1" name="Google Shape;1201;p79"/>
          <p:cNvSpPr/>
          <p:nvPr/>
        </p:nvSpPr>
        <p:spPr>
          <a:xfrm rot="5400000">
            <a:off x="8364014" y="4582974"/>
            <a:ext cx="116073" cy="148699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9"/>
          <p:cNvSpPr txBox="1"/>
          <p:nvPr/>
        </p:nvSpPr>
        <p:spPr>
          <a:xfrm>
            <a:off x="8458225" y="4466738"/>
            <a:ext cx="3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3" name="Google Shape;1203;p79"/>
          <p:cNvSpPr/>
          <p:nvPr/>
        </p:nvSpPr>
        <p:spPr>
          <a:xfrm rot="5400000">
            <a:off x="8364014" y="4120536"/>
            <a:ext cx="116073" cy="148699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80"/>
          <p:cNvGrpSpPr/>
          <p:nvPr/>
        </p:nvGrpSpPr>
        <p:grpSpPr>
          <a:xfrm>
            <a:off x="777400" y="1824575"/>
            <a:ext cx="572700" cy="572700"/>
            <a:chOff x="809625" y="2200275"/>
            <a:chExt cx="572700" cy="572700"/>
          </a:xfrm>
        </p:grpSpPr>
        <p:sp>
          <p:nvSpPr>
            <p:cNvPr id="1209" name="Google Shape;1209;p80"/>
            <p:cNvSpPr/>
            <p:nvPr/>
          </p:nvSpPr>
          <p:spPr>
            <a:xfrm>
              <a:off x="809625" y="2200275"/>
              <a:ext cx="572700" cy="572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0"/>
            <p:cNvSpPr/>
            <p:nvPr/>
          </p:nvSpPr>
          <p:spPr>
            <a:xfrm>
              <a:off x="928425" y="2319075"/>
              <a:ext cx="335100" cy="33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80"/>
          <p:cNvSpPr txBox="1"/>
          <p:nvPr/>
        </p:nvSpPr>
        <p:spPr>
          <a:xfrm>
            <a:off x="1431925" y="1802488"/>
            <a:ext cx="3260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estrés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laboral y carga familiar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2" name="Google Shape;1212;p80"/>
          <p:cNvSpPr/>
          <p:nvPr/>
        </p:nvSpPr>
        <p:spPr>
          <a:xfrm>
            <a:off x="777400" y="2586600"/>
            <a:ext cx="572700" cy="57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D69"/>
              </a:solidFill>
            </a:endParaRPr>
          </a:p>
        </p:txBody>
      </p:sp>
      <p:sp>
        <p:nvSpPr>
          <p:cNvPr id="1213" name="Google Shape;1213;p80"/>
          <p:cNvSpPr/>
          <p:nvPr/>
        </p:nvSpPr>
        <p:spPr>
          <a:xfrm>
            <a:off x="896200" y="2705400"/>
            <a:ext cx="335100" cy="33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D69"/>
              </a:solidFill>
            </a:endParaRPr>
          </a:p>
        </p:txBody>
      </p:sp>
      <p:sp>
        <p:nvSpPr>
          <p:cNvPr id="1214" name="Google Shape;1214;p80"/>
          <p:cNvSpPr txBox="1"/>
          <p:nvPr/>
        </p:nvSpPr>
        <p:spPr>
          <a:xfrm>
            <a:off x="1431925" y="2621550"/>
            <a:ext cx="2576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Pérdidas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trabajo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5" name="Google Shape;1215;p80"/>
          <p:cNvSpPr/>
          <p:nvPr/>
        </p:nvSpPr>
        <p:spPr>
          <a:xfrm>
            <a:off x="777400" y="3377900"/>
            <a:ext cx="572700" cy="572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80"/>
          <p:cNvSpPr/>
          <p:nvPr/>
        </p:nvSpPr>
        <p:spPr>
          <a:xfrm>
            <a:off x="896200" y="3496700"/>
            <a:ext cx="335100" cy="33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80"/>
          <p:cNvSpPr txBox="1"/>
          <p:nvPr/>
        </p:nvSpPr>
        <p:spPr>
          <a:xfrm>
            <a:off x="1431925" y="3440600"/>
            <a:ext cx="3408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 mujeres en sectores esenciales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8" name="Google Shape;1218;p80"/>
          <p:cNvSpPr txBox="1"/>
          <p:nvPr>
            <p:ph type="title"/>
          </p:nvPr>
        </p:nvSpPr>
        <p:spPr>
          <a:xfrm>
            <a:off x="614175" y="490050"/>
            <a:ext cx="8010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Impacto Covid-19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9" name="Google Shape;1219;p80"/>
          <p:cNvSpPr txBox="1"/>
          <p:nvPr>
            <p:ph type="title"/>
          </p:nvPr>
        </p:nvSpPr>
        <p:spPr>
          <a:xfrm>
            <a:off x="6626100" y="2249100"/>
            <a:ext cx="18969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Montserrat"/>
                <a:ea typeface="Montserrat"/>
                <a:cs typeface="Montserrat"/>
                <a:sym typeface="Montserrat"/>
              </a:rPr>
              <a:t>Igualdad de género</a:t>
            </a:r>
            <a:endParaRPr b="0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80"/>
          <p:cNvSpPr/>
          <p:nvPr/>
        </p:nvSpPr>
        <p:spPr>
          <a:xfrm rot="5400000">
            <a:off x="5661438" y="2330490"/>
            <a:ext cx="1006900" cy="787300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1"/>
          <p:cNvSpPr txBox="1"/>
          <p:nvPr>
            <p:ph type="title"/>
          </p:nvPr>
        </p:nvSpPr>
        <p:spPr>
          <a:xfrm>
            <a:off x="614175" y="2614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6" name="Google Shape;1226;p81"/>
          <p:cNvSpPr txBox="1"/>
          <p:nvPr>
            <p:ph idx="1" type="subTitle"/>
          </p:nvPr>
        </p:nvSpPr>
        <p:spPr>
          <a:xfrm>
            <a:off x="1217075" y="1902925"/>
            <a:ext cx="39993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Employed_education_health_socialactivities</a:t>
            </a:r>
            <a:endParaRPr sz="1200"/>
          </a:p>
          <a:p>
            <a:pPr indent="-2476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Caring_kids_eldery_people_everyday</a:t>
            </a:r>
            <a:endParaRPr sz="1200"/>
          </a:p>
          <a:p>
            <a:pPr indent="-2476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Mean_monthly_earnings</a:t>
            </a:r>
            <a:endParaRPr sz="1200"/>
          </a:p>
          <a:p>
            <a:pPr indent="-2476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Share_ministers</a:t>
            </a:r>
            <a:endParaRPr sz="1200"/>
          </a:p>
        </p:txBody>
      </p:sp>
      <p:sp>
        <p:nvSpPr>
          <p:cNvPr id="1227" name="Google Shape;1227;p81"/>
          <p:cNvSpPr txBox="1"/>
          <p:nvPr>
            <p:ph idx="3" type="title"/>
          </p:nvPr>
        </p:nvSpPr>
        <p:spPr>
          <a:xfrm>
            <a:off x="1230175" y="1435050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8" name="Google Shape;1228;p81"/>
          <p:cNvSpPr txBox="1"/>
          <p:nvPr>
            <p:ph idx="5" type="subTitle"/>
          </p:nvPr>
        </p:nvSpPr>
        <p:spPr>
          <a:xfrm>
            <a:off x="1217050" y="1576600"/>
            <a:ext cx="3634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OBJETIVO: </a:t>
            </a:r>
            <a:r>
              <a:rPr b="0" lang="en">
                <a:latin typeface="Montserrat SemiBold"/>
                <a:ea typeface="Montserrat SemiBold"/>
                <a:cs typeface="Montserrat SemiBold"/>
                <a:sym typeface="Montserrat SemiBold"/>
              </a:rPr>
              <a:t>Feature Importance</a:t>
            </a:r>
            <a:endParaRPr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9" name="Google Shape;1229;p81"/>
          <p:cNvSpPr txBox="1"/>
          <p:nvPr>
            <p:ph idx="7" type="subTitle"/>
          </p:nvPr>
        </p:nvSpPr>
        <p:spPr>
          <a:xfrm>
            <a:off x="1230175" y="3869850"/>
            <a:ext cx="24993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5 clusters diferenciados.</a:t>
            </a:r>
            <a:endParaRPr sz="1200"/>
          </a:p>
        </p:txBody>
      </p:sp>
      <p:sp>
        <p:nvSpPr>
          <p:cNvPr id="1230" name="Google Shape;1230;p81"/>
          <p:cNvSpPr txBox="1"/>
          <p:nvPr>
            <p:ph idx="9" type="title"/>
          </p:nvPr>
        </p:nvSpPr>
        <p:spPr>
          <a:xfrm>
            <a:off x="1230175" y="3401975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81"/>
          <p:cNvSpPr txBox="1"/>
          <p:nvPr>
            <p:ph idx="14" type="subTitle"/>
          </p:nvPr>
        </p:nvSpPr>
        <p:spPr>
          <a:xfrm>
            <a:off x="1217052" y="3543525"/>
            <a:ext cx="24993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OBJETIVO: </a:t>
            </a:r>
            <a:r>
              <a:rPr b="0" lang="en">
                <a:latin typeface="Montserrat SemiBold"/>
                <a:ea typeface="Montserrat SemiBold"/>
                <a:cs typeface="Montserrat SemiBold"/>
                <a:sym typeface="Montserrat SemiBold"/>
              </a:rPr>
              <a:t>Clustering</a:t>
            </a:r>
            <a:endParaRPr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232" name="Google Shape;1232;p81"/>
          <p:cNvGrpSpPr/>
          <p:nvPr/>
        </p:nvGrpSpPr>
        <p:grpSpPr>
          <a:xfrm>
            <a:off x="878350" y="1096600"/>
            <a:ext cx="209045" cy="3338506"/>
            <a:chOff x="4411550" y="1314450"/>
            <a:chExt cx="209045" cy="3338506"/>
          </a:xfrm>
        </p:grpSpPr>
        <p:sp>
          <p:nvSpPr>
            <p:cNvPr id="1233" name="Google Shape;1233;p81"/>
            <p:cNvSpPr/>
            <p:nvPr/>
          </p:nvSpPr>
          <p:spPr>
            <a:xfrm>
              <a:off x="4417360" y="2797418"/>
              <a:ext cx="203235" cy="411267"/>
            </a:xfrm>
            <a:custGeom>
              <a:rect b="b" l="l" r="r" t="t"/>
              <a:pathLst>
                <a:path extrusionOk="0" h="13461" w="6652">
                  <a:moveTo>
                    <a:pt x="1" y="1"/>
                  </a:moveTo>
                  <a:lnTo>
                    <a:pt x="1" y="603"/>
                  </a:lnTo>
                  <a:lnTo>
                    <a:pt x="1" y="3801"/>
                  </a:lnTo>
                  <a:lnTo>
                    <a:pt x="2724" y="6651"/>
                  </a:lnTo>
                  <a:lnTo>
                    <a:pt x="1" y="9692"/>
                  </a:lnTo>
                  <a:lnTo>
                    <a:pt x="1" y="12700"/>
                  </a:lnTo>
                  <a:lnTo>
                    <a:pt x="1" y="13460"/>
                  </a:lnTo>
                  <a:lnTo>
                    <a:pt x="6651" y="66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1"/>
            <p:cNvSpPr/>
            <p:nvPr/>
          </p:nvSpPr>
          <p:spPr>
            <a:xfrm>
              <a:off x="4411550" y="3077075"/>
              <a:ext cx="14550" cy="1575881"/>
            </a:xfrm>
            <a:custGeom>
              <a:rect b="b" l="l" r="r" t="t"/>
              <a:pathLst>
                <a:path extrusionOk="0" h="34361" w="476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34139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39"/>
                  </a:cubicBezTo>
                  <a:lnTo>
                    <a:pt x="444" y="222"/>
                  </a:ln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1"/>
            <p:cNvSpPr/>
            <p:nvPr/>
          </p:nvSpPr>
          <p:spPr>
            <a:xfrm>
              <a:off x="4411551" y="1314450"/>
              <a:ext cx="14550" cy="1601011"/>
            </a:xfrm>
            <a:custGeom>
              <a:rect b="b" l="l" r="r" t="t"/>
              <a:pathLst>
                <a:path extrusionOk="0" h="34362" w="476"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4140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40"/>
                  </a:cubicBezTo>
                  <a:lnTo>
                    <a:pt x="444" y="222"/>
                  </a:lnTo>
                  <a:cubicBezTo>
                    <a:pt x="444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1"/>
            <p:cNvSpPr/>
            <p:nvPr/>
          </p:nvSpPr>
          <p:spPr>
            <a:xfrm>
              <a:off x="4411555" y="2901694"/>
              <a:ext cx="102595" cy="188937"/>
            </a:xfrm>
            <a:custGeom>
              <a:rect b="b" l="l" r="r" t="t"/>
              <a:pathLst>
                <a:path extrusionOk="0" h="6184" w="3358">
                  <a:moveTo>
                    <a:pt x="234" y="0"/>
                  </a:moveTo>
                  <a:cubicBezTo>
                    <a:pt x="175" y="0"/>
                    <a:pt x="111" y="24"/>
                    <a:pt x="64" y="71"/>
                  </a:cubicBezTo>
                  <a:cubicBezTo>
                    <a:pt x="1" y="166"/>
                    <a:pt x="1" y="293"/>
                    <a:pt x="64" y="388"/>
                  </a:cubicBezTo>
                  <a:lnTo>
                    <a:pt x="2787" y="3080"/>
                  </a:lnTo>
                  <a:lnTo>
                    <a:pt x="64" y="5803"/>
                  </a:lnTo>
                  <a:cubicBezTo>
                    <a:pt x="1" y="5898"/>
                    <a:pt x="1" y="6025"/>
                    <a:pt x="64" y="6120"/>
                  </a:cubicBezTo>
                  <a:cubicBezTo>
                    <a:pt x="127" y="6152"/>
                    <a:pt x="159" y="6184"/>
                    <a:pt x="222" y="6184"/>
                  </a:cubicBezTo>
                  <a:cubicBezTo>
                    <a:pt x="286" y="6184"/>
                    <a:pt x="349" y="6152"/>
                    <a:pt x="381" y="6120"/>
                  </a:cubicBezTo>
                  <a:lnTo>
                    <a:pt x="3262" y="3270"/>
                  </a:lnTo>
                  <a:cubicBezTo>
                    <a:pt x="3357" y="3175"/>
                    <a:pt x="3357" y="3017"/>
                    <a:pt x="3262" y="2922"/>
                  </a:cubicBezTo>
                  <a:lnTo>
                    <a:pt x="381" y="71"/>
                  </a:lnTo>
                  <a:cubicBezTo>
                    <a:pt x="349" y="24"/>
                    <a:pt x="293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7" name="Google Shape;1237;p81"/>
          <p:cNvPicPr preferRelativeResize="0"/>
          <p:nvPr/>
        </p:nvPicPr>
        <p:blipFill rotWithShape="1">
          <a:blip r:embed="rId3">
            <a:alphaModFix/>
          </a:blip>
          <a:srcRect b="0" l="0" r="0" t="16687"/>
          <a:stretch/>
        </p:blipFill>
        <p:spPr>
          <a:xfrm>
            <a:off x="6989037" y="1770588"/>
            <a:ext cx="586775" cy="57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800" y="1779225"/>
            <a:ext cx="586775" cy="5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2575" y="1745113"/>
            <a:ext cx="586775" cy="63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6050" y="1796350"/>
            <a:ext cx="528100" cy="5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4150" y="1767000"/>
            <a:ext cx="586775" cy="5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0925" y="1767010"/>
            <a:ext cx="528100" cy="58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51875" y="2754811"/>
            <a:ext cx="3298598" cy="1680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1517" y="2684226"/>
            <a:ext cx="434026" cy="17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800" y="1421900"/>
            <a:ext cx="3318400" cy="28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7"/>
          <p:cNvSpPr txBox="1"/>
          <p:nvPr>
            <p:ph idx="4294967295" type="title"/>
          </p:nvPr>
        </p:nvSpPr>
        <p:spPr>
          <a:xfrm>
            <a:off x="614175" y="490050"/>
            <a:ext cx="80103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Índice de igualdad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2"/>
          <p:cNvSpPr txBox="1"/>
          <p:nvPr>
            <p:ph type="title"/>
          </p:nvPr>
        </p:nvSpPr>
        <p:spPr>
          <a:xfrm>
            <a:off x="614175" y="2614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0" name="Google Shape;1250;p82"/>
          <p:cNvSpPr txBox="1"/>
          <p:nvPr>
            <p:ph idx="1" type="subTitle"/>
          </p:nvPr>
        </p:nvSpPr>
        <p:spPr>
          <a:xfrm>
            <a:off x="1217075" y="1902925"/>
            <a:ext cx="39993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→ Ridge Regression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→ Importancia del peso de los países.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51" name="Google Shape;1251;p82"/>
          <p:cNvSpPr txBox="1"/>
          <p:nvPr>
            <p:ph idx="3" type="title"/>
          </p:nvPr>
        </p:nvSpPr>
        <p:spPr>
          <a:xfrm>
            <a:off x="1230175" y="1435050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82"/>
          <p:cNvSpPr txBox="1"/>
          <p:nvPr>
            <p:ph idx="5" type="subTitle"/>
          </p:nvPr>
        </p:nvSpPr>
        <p:spPr>
          <a:xfrm>
            <a:off x="1217050" y="1576600"/>
            <a:ext cx="4485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OBJETIVO: </a:t>
            </a:r>
            <a:r>
              <a:rPr b="0" lang="en">
                <a:latin typeface="Montserrat SemiBold"/>
                <a:ea typeface="Montserrat SemiBold"/>
                <a:cs typeface="Montserrat SemiBold"/>
                <a:sym typeface="Montserrat SemiBold"/>
              </a:rPr>
              <a:t>Fórmula del Score Igualdad</a:t>
            </a:r>
            <a:endParaRPr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3" name="Google Shape;1253;p82"/>
          <p:cNvSpPr txBox="1"/>
          <p:nvPr>
            <p:ph idx="7" type="subTitle"/>
          </p:nvPr>
        </p:nvSpPr>
        <p:spPr>
          <a:xfrm>
            <a:off x="1230175" y="3869850"/>
            <a:ext cx="70920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→ </a:t>
            </a:r>
            <a:r>
              <a:rPr lang="en" sz="1200"/>
              <a:t>Ningún país alcanza la igualdad de género.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→ </a:t>
            </a:r>
            <a:r>
              <a:rPr lang="en" sz="1200"/>
              <a:t>Necesidad</a:t>
            </a:r>
            <a:r>
              <a:rPr lang="en" sz="1200"/>
              <a:t> de aplicar políticas que reduzcan la brecha entre sexos. </a:t>
            </a:r>
            <a:endParaRPr sz="1200"/>
          </a:p>
        </p:txBody>
      </p:sp>
      <p:sp>
        <p:nvSpPr>
          <p:cNvPr id="1254" name="Google Shape;1254;p82"/>
          <p:cNvSpPr txBox="1"/>
          <p:nvPr>
            <p:ph idx="9" type="title"/>
          </p:nvPr>
        </p:nvSpPr>
        <p:spPr>
          <a:xfrm>
            <a:off x="1230175" y="3401975"/>
            <a:ext cx="24993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5" name="Google Shape;1255;p82"/>
          <p:cNvSpPr txBox="1"/>
          <p:nvPr>
            <p:ph idx="14" type="subTitle"/>
          </p:nvPr>
        </p:nvSpPr>
        <p:spPr>
          <a:xfrm>
            <a:off x="1217050" y="3543525"/>
            <a:ext cx="3518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OBJETIVO: </a:t>
            </a:r>
            <a:r>
              <a:rPr b="0" lang="en">
                <a:latin typeface="Montserrat SemiBold"/>
                <a:ea typeface="Montserrat SemiBold"/>
                <a:cs typeface="Montserrat SemiBold"/>
                <a:sym typeface="Montserrat SemiBold"/>
              </a:rPr>
              <a:t>Predicción 2030</a:t>
            </a:r>
            <a:endParaRPr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256" name="Google Shape;1256;p82"/>
          <p:cNvGrpSpPr/>
          <p:nvPr/>
        </p:nvGrpSpPr>
        <p:grpSpPr>
          <a:xfrm>
            <a:off x="878350" y="1096600"/>
            <a:ext cx="209045" cy="3338506"/>
            <a:chOff x="4411550" y="1314450"/>
            <a:chExt cx="209045" cy="3338506"/>
          </a:xfrm>
        </p:grpSpPr>
        <p:sp>
          <p:nvSpPr>
            <p:cNvPr id="1257" name="Google Shape;1257;p82"/>
            <p:cNvSpPr/>
            <p:nvPr/>
          </p:nvSpPr>
          <p:spPr>
            <a:xfrm>
              <a:off x="4417360" y="2797418"/>
              <a:ext cx="203235" cy="411267"/>
            </a:xfrm>
            <a:custGeom>
              <a:rect b="b" l="l" r="r" t="t"/>
              <a:pathLst>
                <a:path extrusionOk="0" h="13461" w="6652">
                  <a:moveTo>
                    <a:pt x="1" y="1"/>
                  </a:moveTo>
                  <a:lnTo>
                    <a:pt x="1" y="603"/>
                  </a:lnTo>
                  <a:lnTo>
                    <a:pt x="1" y="3801"/>
                  </a:lnTo>
                  <a:lnTo>
                    <a:pt x="2724" y="6651"/>
                  </a:lnTo>
                  <a:lnTo>
                    <a:pt x="1" y="9692"/>
                  </a:lnTo>
                  <a:lnTo>
                    <a:pt x="1" y="12700"/>
                  </a:lnTo>
                  <a:lnTo>
                    <a:pt x="1" y="13460"/>
                  </a:lnTo>
                  <a:lnTo>
                    <a:pt x="6651" y="66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2"/>
            <p:cNvSpPr/>
            <p:nvPr/>
          </p:nvSpPr>
          <p:spPr>
            <a:xfrm>
              <a:off x="4411550" y="3077075"/>
              <a:ext cx="14550" cy="1575881"/>
            </a:xfrm>
            <a:custGeom>
              <a:rect b="b" l="l" r="r" t="t"/>
              <a:pathLst>
                <a:path extrusionOk="0" h="34361" w="476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34139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39"/>
                  </a:cubicBezTo>
                  <a:lnTo>
                    <a:pt x="444" y="222"/>
                  </a:ln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2"/>
            <p:cNvSpPr/>
            <p:nvPr/>
          </p:nvSpPr>
          <p:spPr>
            <a:xfrm>
              <a:off x="4411551" y="1314450"/>
              <a:ext cx="14550" cy="1601011"/>
            </a:xfrm>
            <a:custGeom>
              <a:rect b="b" l="l" r="r" t="t"/>
              <a:pathLst>
                <a:path extrusionOk="0" h="34362" w="476"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4140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40"/>
                  </a:cubicBezTo>
                  <a:lnTo>
                    <a:pt x="444" y="222"/>
                  </a:lnTo>
                  <a:cubicBezTo>
                    <a:pt x="444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2"/>
            <p:cNvSpPr/>
            <p:nvPr/>
          </p:nvSpPr>
          <p:spPr>
            <a:xfrm>
              <a:off x="4411555" y="2901694"/>
              <a:ext cx="102595" cy="188937"/>
            </a:xfrm>
            <a:custGeom>
              <a:rect b="b" l="l" r="r" t="t"/>
              <a:pathLst>
                <a:path extrusionOk="0" h="6184" w="3358">
                  <a:moveTo>
                    <a:pt x="234" y="0"/>
                  </a:moveTo>
                  <a:cubicBezTo>
                    <a:pt x="175" y="0"/>
                    <a:pt x="111" y="24"/>
                    <a:pt x="64" y="71"/>
                  </a:cubicBezTo>
                  <a:cubicBezTo>
                    <a:pt x="1" y="166"/>
                    <a:pt x="1" y="293"/>
                    <a:pt x="64" y="388"/>
                  </a:cubicBezTo>
                  <a:lnTo>
                    <a:pt x="2787" y="3080"/>
                  </a:lnTo>
                  <a:lnTo>
                    <a:pt x="64" y="5803"/>
                  </a:lnTo>
                  <a:cubicBezTo>
                    <a:pt x="1" y="5898"/>
                    <a:pt x="1" y="6025"/>
                    <a:pt x="64" y="6120"/>
                  </a:cubicBezTo>
                  <a:cubicBezTo>
                    <a:pt x="127" y="6152"/>
                    <a:pt x="159" y="6184"/>
                    <a:pt x="222" y="6184"/>
                  </a:cubicBezTo>
                  <a:cubicBezTo>
                    <a:pt x="286" y="6184"/>
                    <a:pt x="349" y="6152"/>
                    <a:pt x="381" y="6120"/>
                  </a:cubicBezTo>
                  <a:lnTo>
                    <a:pt x="3262" y="3270"/>
                  </a:lnTo>
                  <a:cubicBezTo>
                    <a:pt x="3357" y="3175"/>
                    <a:pt x="3357" y="3017"/>
                    <a:pt x="3262" y="2922"/>
                  </a:cubicBezTo>
                  <a:lnTo>
                    <a:pt x="381" y="71"/>
                  </a:lnTo>
                  <a:cubicBezTo>
                    <a:pt x="349" y="24"/>
                    <a:pt x="293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1" name="Google Shape;12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250" y="1314326"/>
            <a:ext cx="2647925" cy="25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75" y="235425"/>
            <a:ext cx="2337000" cy="25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250" y="215587"/>
            <a:ext cx="2187050" cy="25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825" y="215588"/>
            <a:ext cx="1847528" cy="25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1350" y="2955920"/>
            <a:ext cx="1752275" cy="210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2997" y="2790813"/>
            <a:ext cx="1847525" cy="227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9900" y="2907651"/>
            <a:ext cx="2051601" cy="20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4"/>
          <p:cNvSpPr txBox="1"/>
          <p:nvPr>
            <p:ph idx="2" type="subTitle"/>
          </p:nvPr>
        </p:nvSpPr>
        <p:spPr>
          <a:xfrm>
            <a:off x="3398550" y="1599100"/>
            <a:ext cx="23469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Gracias</a:t>
            </a:r>
            <a:endParaRPr b="0" sz="3600"/>
          </a:p>
        </p:txBody>
      </p:sp>
      <p:pic>
        <p:nvPicPr>
          <p:cNvPr id="1277" name="Google Shape;127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413" y="2423675"/>
            <a:ext cx="1555174" cy="15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4" name="Google Shape;554;p38"/>
          <p:cNvGraphicFramePr/>
          <p:nvPr/>
        </p:nvGraphicFramePr>
        <p:xfrm>
          <a:off x="223850" y="1640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{C367763D-D517-4D36-A4CC-E9309363899D}</a:tableStyleId>
              </a:tblPr>
              <a:tblGrid>
                <a:gridCol w="1081525"/>
                <a:gridCol w="2509350"/>
              </a:tblGrid>
              <a:tr h="304775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8DA3">
                        <a:alpha val="75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fulltime_employment_rate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duration_working_life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flexibility_at_work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48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areer_prospects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employed_in_education_health_socialactivities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MONEY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mean_monthly_earnings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mean_equivalised_income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risk_of_poverty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S20/S80_income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KNOWLEDGE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B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tertiary_education_graduates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people_in_education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tertiary_students_education_health_art_field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caring_kids_eldery_people_everyday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cooking_housework_everyday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doing_sport_cultural_activities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voluntary_activities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Google Shape;555;p38"/>
          <p:cNvGraphicFramePr/>
          <p:nvPr/>
        </p:nvGraphicFramePr>
        <p:xfrm>
          <a:off x="4801300" y="1640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{C367763D-D517-4D36-A4CC-E9309363899D}</a:tableStyleId>
              </a:tblPr>
              <a:tblGrid>
                <a:gridCol w="879775"/>
                <a:gridCol w="2476850"/>
              </a:tblGrid>
              <a:tr h="321025"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POWER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share_ministers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share_members_parliament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share_members_regional_assemblies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share_board_members_largest_companies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share_board_members_central_bank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share_board_member_research_org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share_board_member_public_org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share_decision_making_body_olympic_org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row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</a:t>
                      </a:r>
                      <a:endParaRPr b="1"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good_self-perceived_health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life_expectancy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healthy_life_years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no_smoking_nor_harmful_drinking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doing_sport_eating_healthy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no_medical_examination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no_dental_examination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28575" marL="28575" anchor="b">
                    <a:lnL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556" name="Google Shape;556;p38"/>
          <p:cNvPicPr preferRelativeResize="0"/>
          <p:nvPr/>
        </p:nvPicPr>
        <p:blipFill rotWithShape="1">
          <a:blip r:embed="rId3">
            <a:alphaModFix/>
          </a:blip>
          <a:srcRect b="0" l="0" r="0" t="16687"/>
          <a:stretch/>
        </p:blipFill>
        <p:spPr>
          <a:xfrm>
            <a:off x="3942837" y="4016376"/>
            <a:ext cx="586775" cy="57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8550" y="1234025"/>
            <a:ext cx="586775" cy="5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8550" y="3584700"/>
            <a:ext cx="586775" cy="63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2175" y="705925"/>
            <a:ext cx="528100" cy="5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3500" y="1824475"/>
            <a:ext cx="586775" cy="5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2175" y="2997922"/>
            <a:ext cx="528100" cy="58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9"/>
          <p:cNvSpPr txBox="1"/>
          <p:nvPr>
            <p:ph idx="1" type="subTitle"/>
          </p:nvPr>
        </p:nvSpPr>
        <p:spPr>
          <a:xfrm>
            <a:off x="4348250" y="2156150"/>
            <a:ext cx="24153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¿Qué variables son las que más discriminan entre sexos?</a:t>
            </a:r>
            <a:endParaRPr/>
          </a:p>
        </p:txBody>
      </p:sp>
      <p:sp>
        <p:nvSpPr>
          <p:cNvPr id="567" name="Google Shape;567;p39"/>
          <p:cNvSpPr txBox="1"/>
          <p:nvPr>
            <p:ph type="title"/>
          </p:nvPr>
        </p:nvSpPr>
        <p:spPr>
          <a:xfrm>
            <a:off x="2380450" y="1504150"/>
            <a:ext cx="1996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39"/>
          <p:cNvSpPr txBox="1"/>
          <p:nvPr>
            <p:ph idx="2" type="subTitle"/>
          </p:nvPr>
        </p:nvSpPr>
        <p:spPr>
          <a:xfrm>
            <a:off x="4348250" y="1644175"/>
            <a:ext cx="23469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0"/>
          <p:cNvSpPr txBox="1"/>
          <p:nvPr>
            <p:ph idx="5" type="subTitle"/>
          </p:nvPr>
        </p:nvSpPr>
        <p:spPr>
          <a:xfrm>
            <a:off x="3576550" y="1925800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Modelización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0"/>
          <p:cNvSpPr txBox="1"/>
          <p:nvPr>
            <p:ph idx="1" type="subTitle"/>
          </p:nvPr>
        </p:nvSpPr>
        <p:spPr>
          <a:xfrm>
            <a:off x="3576550" y="2330500"/>
            <a:ext cx="2156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Split, Train &amp; Test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Modelo:</a:t>
            </a:r>
            <a:r>
              <a:rPr lang="en"/>
              <a:t> XGBoost</a:t>
            </a:r>
            <a:endParaRPr/>
          </a:p>
        </p:txBody>
      </p:sp>
      <p:sp>
        <p:nvSpPr>
          <p:cNvPr id="575" name="Google Shape;575;p40"/>
          <p:cNvSpPr txBox="1"/>
          <p:nvPr>
            <p:ph idx="2" type="subTitle"/>
          </p:nvPr>
        </p:nvSpPr>
        <p:spPr>
          <a:xfrm>
            <a:off x="6099475" y="2330500"/>
            <a:ext cx="21564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462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Evaluación </a:t>
            </a:r>
            <a:r>
              <a:rPr lang="en"/>
              <a:t>del resultado</a:t>
            </a:r>
            <a:endParaRPr/>
          </a:p>
          <a:p>
            <a:pPr indent="-17462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Importancia de </a:t>
            </a:r>
            <a:r>
              <a:rPr i="1" lang="en"/>
              <a:t>Features</a:t>
            </a:r>
            <a:endParaRPr i="1"/>
          </a:p>
          <a:p>
            <a:pPr indent="-17462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Cálculo de </a:t>
            </a:r>
            <a:r>
              <a:rPr i="1" lang="en"/>
              <a:t>Shap Values</a:t>
            </a:r>
            <a:endParaRPr i="1"/>
          </a:p>
        </p:txBody>
      </p:sp>
      <p:sp>
        <p:nvSpPr>
          <p:cNvPr id="576" name="Google Shape;576;p40"/>
          <p:cNvSpPr txBox="1"/>
          <p:nvPr>
            <p:ph type="title"/>
          </p:nvPr>
        </p:nvSpPr>
        <p:spPr>
          <a:xfrm>
            <a:off x="614175" y="490050"/>
            <a:ext cx="8010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Modelo de clasificación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40"/>
          <p:cNvSpPr txBox="1"/>
          <p:nvPr>
            <p:ph idx="6" type="subTitle"/>
          </p:nvPr>
        </p:nvSpPr>
        <p:spPr>
          <a:xfrm>
            <a:off x="6150427" y="1925800"/>
            <a:ext cx="21564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40"/>
          <p:cNvSpPr txBox="1"/>
          <p:nvPr>
            <p:ph idx="3" type="subTitle"/>
          </p:nvPr>
        </p:nvSpPr>
        <p:spPr>
          <a:xfrm>
            <a:off x="668725" y="2330500"/>
            <a:ext cx="22365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del Target: SEX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1 = Woman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0 = Man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Correlación entre variables</a:t>
            </a:r>
            <a:endParaRPr sz="1100"/>
          </a:p>
        </p:txBody>
      </p:sp>
      <p:grpSp>
        <p:nvGrpSpPr>
          <p:cNvPr id="579" name="Google Shape;579;p40"/>
          <p:cNvGrpSpPr/>
          <p:nvPr/>
        </p:nvGrpSpPr>
        <p:grpSpPr>
          <a:xfrm>
            <a:off x="5740717" y="1670946"/>
            <a:ext cx="209040" cy="2261221"/>
            <a:chOff x="5893117" y="1823346"/>
            <a:chExt cx="209040" cy="2261221"/>
          </a:xfrm>
        </p:grpSpPr>
        <p:sp>
          <p:nvSpPr>
            <p:cNvPr id="580" name="Google Shape;580;p40"/>
            <p:cNvSpPr/>
            <p:nvPr/>
          </p:nvSpPr>
          <p:spPr>
            <a:xfrm>
              <a:off x="5898922" y="2755106"/>
              <a:ext cx="203235" cy="411267"/>
            </a:xfrm>
            <a:custGeom>
              <a:rect b="b" l="l" r="r" t="t"/>
              <a:pathLst>
                <a:path extrusionOk="0" h="13461" w="6652">
                  <a:moveTo>
                    <a:pt x="1" y="1"/>
                  </a:moveTo>
                  <a:lnTo>
                    <a:pt x="1" y="603"/>
                  </a:lnTo>
                  <a:lnTo>
                    <a:pt x="1" y="3801"/>
                  </a:lnTo>
                  <a:lnTo>
                    <a:pt x="2724" y="6651"/>
                  </a:lnTo>
                  <a:lnTo>
                    <a:pt x="1" y="9692"/>
                  </a:lnTo>
                  <a:lnTo>
                    <a:pt x="1" y="12700"/>
                  </a:lnTo>
                  <a:lnTo>
                    <a:pt x="1" y="13460"/>
                  </a:lnTo>
                  <a:lnTo>
                    <a:pt x="6651" y="66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5893117" y="3034753"/>
              <a:ext cx="14543" cy="1049814"/>
            </a:xfrm>
            <a:custGeom>
              <a:rect b="b" l="l" r="r" t="t"/>
              <a:pathLst>
                <a:path extrusionOk="0" h="34361" w="476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34139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39"/>
                  </a:cubicBezTo>
                  <a:lnTo>
                    <a:pt x="444" y="222"/>
                  </a:ln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5893117" y="1823346"/>
              <a:ext cx="14543" cy="1049845"/>
            </a:xfrm>
            <a:custGeom>
              <a:rect b="b" l="l" r="r" t="t"/>
              <a:pathLst>
                <a:path extrusionOk="0" h="34362" w="476"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4140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40"/>
                  </a:cubicBezTo>
                  <a:lnTo>
                    <a:pt x="444" y="222"/>
                  </a:lnTo>
                  <a:cubicBezTo>
                    <a:pt x="444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5893117" y="2859381"/>
              <a:ext cx="102595" cy="188937"/>
            </a:xfrm>
            <a:custGeom>
              <a:rect b="b" l="l" r="r" t="t"/>
              <a:pathLst>
                <a:path extrusionOk="0" h="6184" w="3358">
                  <a:moveTo>
                    <a:pt x="234" y="0"/>
                  </a:moveTo>
                  <a:cubicBezTo>
                    <a:pt x="175" y="0"/>
                    <a:pt x="111" y="24"/>
                    <a:pt x="64" y="71"/>
                  </a:cubicBezTo>
                  <a:cubicBezTo>
                    <a:pt x="1" y="166"/>
                    <a:pt x="1" y="293"/>
                    <a:pt x="64" y="388"/>
                  </a:cubicBezTo>
                  <a:lnTo>
                    <a:pt x="2787" y="3080"/>
                  </a:lnTo>
                  <a:lnTo>
                    <a:pt x="64" y="5803"/>
                  </a:lnTo>
                  <a:cubicBezTo>
                    <a:pt x="1" y="5898"/>
                    <a:pt x="1" y="6025"/>
                    <a:pt x="64" y="6120"/>
                  </a:cubicBezTo>
                  <a:cubicBezTo>
                    <a:pt x="127" y="6152"/>
                    <a:pt x="159" y="6184"/>
                    <a:pt x="222" y="6184"/>
                  </a:cubicBezTo>
                  <a:cubicBezTo>
                    <a:pt x="286" y="6184"/>
                    <a:pt x="349" y="6152"/>
                    <a:pt x="381" y="6120"/>
                  </a:cubicBezTo>
                  <a:lnTo>
                    <a:pt x="3262" y="3270"/>
                  </a:lnTo>
                  <a:cubicBezTo>
                    <a:pt x="3357" y="3175"/>
                    <a:pt x="3357" y="3017"/>
                    <a:pt x="3262" y="2922"/>
                  </a:cubicBezTo>
                  <a:lnTo>
                    <a:pt x="381" y="71"/>
                  </a:lnTo>
                  <a:cubicBezTo>
                    <a:pt x="349" y="24"/>
                    <a:pt x="293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40"/>
          <p:cNvGrpSpPr/>
          <p:nvPr/>
        </p:nvGrpSpPr>
        <p:grpSpPr>
          <a:xfrm>
            <a:off x="3054942" y="1677733"/>
            <a:ext cx="209040" cy="2261221"/>
            <a:chOff x="3054942" y="1830133"/>
            <a:chExt cx="209040" cy="2261221"/>
          </a:xfrm>
        </p:grpSpPr>
        <p:sp>
          <p:nvSpPr>
            <p:cNvPr id="585" name="Google Shape;585;p40"/>
            <p:cNvSpPr/>
            <p:nvPr/>
          </p:nvSpPr>
          <p:spPr>
            <a:xfrm>
              <a:off x="3060747" y="2761893"/>
              <a:ext cx="203235" cy="411267"/>
            </a:xfrm>
            <a:custGeom>
              <a:rect b="b" l="l" r="r" t="t"/>
              <a:pathLst>
                <a:path extrusionOk="0" h="13461" w="6652">
                  <a:moveTo>
                    <a:pt x="1" y="1"/>
                  </a:moveTo>
                  <a:lnTo>
                    <a:pt x="1" y="603"/>
                  </a:lnTo>
                  <a:lnTo>
                    <a:pt x="1" y="3801"/>
                  </a:lnTo>
                  <a:lnTo>
                    <a:pt x="2724" y="6651"/>
                  </a:lnTo>
                  <a:lnTo>
                    <a:pt x="1" y="9692"/>
                  </a:lnTo>
                  <a:lnTo>
                    <a:pt x="1" y="12700"/>
                  </a:lnTo>
                  <a:lnTo>
                    <a:pt x="1" y="13460"/>
                  </a:lnTo>
                  <a:lnTo>
                    <a:pt x="6651" y="66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3054942" y="3041540"/>
              <a:ext cx="14543" cy="1049814"/>
            </a:xfrm>
            <a:custGeom>
              <a:rect b="b" l="l" r="r" t="t"/>
              <a:pathLst>
                <a:path extrusionOk="0" h="34361" w="476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34139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39"/>
                  </a:cubicBezTo>
                  <a:lnTo>
                    <a:pt x="444" y="222"/>
                  </a:ln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3054942" y="1830133"/>
              <a:ext cx="14543" cy="1049845"/>
            </a:xfrm>
            <a:custGeom>
              <a:rect b="b" l="l" r="r" t="t"/>
              <a:pathLst>
                <a:path extrusionOk="0" h="34362" w="476"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4140"/>
                  </a:lnTo>
                  <a:cubicBezTo>
                    <a:pt x="1" y="34266"/>
                    <a:pt x="96" y="34361"/>
                    <a:pt x="222" y="34361"/>
                  </a:cubicBezTo>
                  <a:cubicBezTo>
                    <a:pt x="349" y="34361"/>
                    <a:pt x="476" y="34266"/>
                    <a:pt x="444" y="34140"/>
                  </a:cubicBezTo>
                  <a:lnTo>
                    <a:pt x="444" y="222"/>
                  </a:lnTo>
                  <a:cubicBezTo>
                    <a:pt x="444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3054942" y="2866169"/>
              <a:ext cx="102595" cy="188937"/>
            </a:xfrm>
            <a:custGeom>
              <a:rect b="b" l="l" r="r" t="t"/>
              <a:pathLst>
                <a:path extrusionOk="0" h="6184" w="3358">
                  <a:moveTo>
                    <a:pt x="234" y="0"/>
                  </a:moveTo>
                  <a:cubicBezTo>
                    <a:pt x="175" y="0"/>
                    <a:pt x="111" y="24"/>
                    <a:pt x="64" y="71"/>
                  </a:cubicBezTo>
                  <a:cubicBezTo>
                    <a:pt x="1" y="166"/>
                    <a:pt x="1" y="293"/>
                    <a:pt x="64" y="388"/>
                  </a:cubicBezTo>
                  <a:lnTo>
                    <a:pt x="2787" y="3080"/>
                  </a:lnTo>
                  <a:lnTo>
                    <a:pt x="64" y="5803"/>
                  </a:lnTo>
                  <a:cubicBezTo>
                    <a:pt x="1" y="5898"/>
                    <a:pt x="1" y="6025"/>
                    <a:pt x="64" y="6120"/>
                  </a:cubicBezTo>
                  <a:cubicBezTo>
                    <a:pt x="127" y="6152"/>
                    <a:pt x="159" y="6184"/>
                    <a:pt x="222" y="6184"/>
                  </a:cubicBezTo>
                  <a:cubicBezTo>
                    <a:pt x="286" y="6184"/>
                    <a:pt x="349" y="6152"/>
                    <a:pt x="381" y="6120"/>
                  </a:cubicBezTo>
                  <a:lnTo>
                    <a:pt x="3262" y="3270"/>
                  </a:lnTo>
                  <a:cubicBezTo>
                    <a:pt x="3357" y="3175"/>
                    <a:pt x="3357" y="3017"/>
                    <a:pt x="3262" y="2922"/>
                  </a:cubicBezTo>
                  <a:lnTo>
                    <a:pt x="381" y="71"/>
                  </a:lnTo>
                  <a:cubicBezTo>
                    <a:pt x="349" y="24"/>
                    <a:pt x="293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40"/>
          <p:cNvSpPr txBox="1"/>
          <p:nvPr>
            <p:ph idx="5" type="subTitle"/>
          </p:nvPr>
        </p:nvSpPr>
        <p:spPr>
          <a:xfrm>
            <a:off x="572750" y="1925800"/>
            <a:ext cx="24495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ETL &amp; Preprocessing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41"/>
          <p:cNvGrpSpPr/>
          <p:nvPr/>
        </p:nvGrpSpPr>
        <p:grpSpPr>
          <a:xfrm>
            <a:off x="1188525" y="3527023"/>
            <a:ext cx="2291427" cy="404327"/>
            <a:chOff x="3558667" y="4011245"/>
            <a:chExt cx="1866135" cy="111600"/>
          </a:xfrm>
        </p:grpSpPr>
        <p:sp>
          <p:nvSpPr>
            <p:cNvPr id="595" name="Google Shape;595;p41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 flipH="1" rot="5400000">
              <a:off x="3970417" y="3599495"/>
              <a:ext cx="111600" cy="9351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41"/>
          <p:cNvSpPr txBox="1"/>
          <p:nvPr>
            <p:ph idx="5" type="subTitle"/>
          </p:nvPr>
        </p:nvSpPr>
        <p:spPr>
          <a:xfrm>
            <a:off x="725150" y="3039600"/>
            <a:ext cx="26577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Dataset balanceado</a:t>
            </a:r>
            <a:endParaRPr/>
          </a:p>
        </p:txBody>
      </p:sp>
      <p:grpSp>
        <p:nvGrpSpPr>
          <p:cNvPr id="598" name="Google Shape;598;p41"/>
          <p:cNvGrpSpPr/>
          <p:nvPr/>
        </p:nvGrpSpPr>
        <p:grpSpPr>
          <a:xfrm>
            <a:off x="1188525" y="4138570"/>
            <a:ext cx="2291427" cy="404327"/>
            <a:chOff x="3558667" y="4011245"/>
            <a:chExt cx="1866135" cy="111600"/>
          </a:xfrm>
        </p:grpSpPr>
        <p:sp>
          <p:nvSpPr>
            <p:cNvPr id="599" name="Google Shape;599;p41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 flipH="1" rot="5400000">
              <a:off x="3970417" y="3599495"/>
              <a:ext cx="111600" cy="9351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41"/>
          <p:cNvSpPr txBox="1"/>
          <p:nvPr>
            <p:ph idx="5" type="subTitle"/>
          </p:nvPr>
        </p:nvSpPr>
        <p:spPr>
          <a:xfrm>
            <a:off x="801350" y="3542659"/>
            <a:ext cx="3654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41"/>
          <p:cNvSpPr txBox="1"/>
          <p:nvPr>
            <p:ph idx="5" type="subTitle"/>
          </p:nvPr>
        </p:nvSpPr>
        <p:spPr>
          <a:xfrm>
            <a:off x="801350" y="4154207"/>
            <a:ext cx="3654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41"/>
          <p:cNvSpPr txBox="1"/>
          <p:nvPr>
            <p:ph idx="5" type="subTitle"/>
          </p:nvPr>
        </p:nvSpPr>
        <p:spPr>
          <a:xfrm>
            <a:off x="3511621" y="3542667"/>
            <a:ext cx="6765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50%</a:t>
            </a:r>
            <a:endParaRPr sz="1500"/>
          </a:p>
        </p:txBody>
      </p:sp>
      <p:sp>
        <p:nvSpPr>
          <p:cNvPr id="604" name="Google Shape;604;p41"/>
          <p:cNvSpPr txBox="1"/>
          <p:nvPr>
            <p:ph idx="5" type="subTitle"/>
          </p:nvPr>
        </p:nvSpPr>
        <p:spPr>
          <a:xfrm>
            <a:off x="3511621" y="4154201"/>
            <a:ext cx="6765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50%</a:t>
            </a:r>
            <a:endParaRPr sz="1500"/>
          </a:p>
        </p:txBody>
      </p:sp>
      <p:sp>
        <p:nvSpPr>
          <p:cNvPr id="605" name="Google Shape;605;p41"/>
          <p:cNvSpPr txBox="1"/>
          <p:nvPr>
            <p:ph idx="5" type="subTitle"/>
          </p:nvPr>
        </p:nvSpPr>
        <p:spPr>
          <a:xfrm>
            <a:off x="725150" y="401800"/>
            <a:ext cx="24495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 b="1"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6" name="Google Shape;606;p41"/>
          <p:cNvGrpSpPr/>
          <p:nvPr/>
        </p:nvGrpSpPr>
        <p:grpSpPr>
          <a:xfrm>
            <a:off x="978240" y="1588438"/>
            <a:ext cx="2946215" cy="874426"/>
            <a:chOff x="5324983" y="3614642"/>
            <a:chExt cx="2887597" cy="857029"/>
          </a:xfrm>
        </p:grpSpPr>
        <p:grpSp>
          <p:nvGrpSpPr>
            <p:cNvPr id="607" name="Google Shape;607;p41"/>
            <p:cNvGrpSpPr/>
            <p:nvPr/>
          </p:nvGrpSpPr>
          <p:grpSpPr>
            <a:xfrm>
              <a:off x="7661741" y="3614642"/>
              <a:ext cx="550839" cy="857029"/>
              <a:chOff x="3554475" y="1792400"/>
              <a:chExt cx="740475" cy="1152075"/>
            </a:xfrm>
          </p:grpSpPr>
          <p:sp>
            <p:nvSpPr>
              <p:cNvPr id="608" name="Google Shape;608;p41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27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9" name="Google Shape;609;p41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rect b="b" l="l" r="r" t="t"/>
                <a:pathLst>
                  <a:path extrusionOk="0" h="6932" w="12035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0" name="Google Shape;610;p41"/>
            <p:cNvGrpSpPr/>
            <p:nvPr/>
          </p:nvGrpSpPr>
          <p:grpSpPr>
            <a:xfrm>
              <a:off x="6882840" y="3614642"/>
              <a:ext cx="550765" cy="857029"/>
              <a:chOff x="2507425" y="1792400"/>
              <a:chExt cx="740375" cy="1152075"/>
            </a:xfrm>
          </p:grpSpPr>
          <p:sp>
            <p:nvSpPr>
              <p:cNvPr id="611" name="Google Shape;611;p41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9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2" name="Google Shape;612;p41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" name="Google Shape;613;p41"/>
            <p:cNvGrpSpPr/>
            <p:nvPr/>
          </p:nvGrpSpPr>
          <p:grpSpPr>
            <a:xfrm>
              <a:off x="6103884" y="3614642"/>
              <a:ext cx="550839" cy="857029"/>
              <a:chOff x="1460300" y="1792400"/>
              <a:chExt cx="740475" cy="1152075"/>
            </a:xfrm>
          </p:grpSpPr>
          <p:sp>
            <p:nvSpPr>
              <p:cNvPr id="614" name="Google Shape;614;p41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35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5" name="Google Shape;615;p41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rect b="b" l="l" r="r" t="t"/>
                <a:pathLst>
                  <a:path extrusionOk="0" h="6932" w="12034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" name="Google Shape;616;p41"/>
            <p:cNvGrpSpPr/>
            <p:nvPr/>
          </p:nvGrpSpPr>
          <p:grpSpPr>
            <a:xfrm>
              <a:off x="5324983" y="3614642"/>
              <a:ext cx="550765" cy="857029"/>
              <a:chOff x="413250" y="1792400"/>
              <a:chExt cx="740375" cy="1152075"/>
            </a:xfrm>
          </p:grpSpPr>
          <p:sp>
            <p:nvSpPr>
              <p:cNvPr id="617" name="Google Shape;617;p41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486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18" name="Google Shape;618;p41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9" name="Google Shape;619;p41"/>
          <p:cNvSpPr txBox="1"/>
          <p:nvPr>
            <p:ph idx="5" type="subTitle"/>
          </p:nvPr>
        </p:nvSpPr>
        <p:spPr>
          <a:xfrm>
            <a:off x="801350" y="1058400"/>
            <a:ext cx="26577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Info. del </a:t>
            </a:r>
            <a:r>
              <a:rPr lang="en"/>
              <a:t>Dataset</a:t>
            </a:r>
            <a:endParaRPr/>
          </a:p>
        </p:txBody>
      </p:sp>
      <p:sp>
        <p:nvSpPr>
          <p:cNvPr id="620" name="Google Shape;620;p41"/>
          <p:cNvSpPr txBox="1"/>
          <p:nvPr/>
        </p:nvSpPr>
        <p:spPr>
          <a:xfrm>
            <a:off x="685800" y="2514600"/>
            <a:ext cx="11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Filas</a:t>
            </a:r>
            <a:endParaRPr/>
          </a:p>
        </p:txBody>
      </p:sp>
      <p:sp>
        <p:nvSpPr>
          <p:cNvPr id="621" name="Google Shape;621;p41"/>
          <p:cNvSpPr txBox="1"/>
          <p:nvPr/>
        </p:nvSpPr>
        <p:spPr>
          <a:xfrm>
            <a:off x="1447800" y="2514600"/>
            <a:ext cx="11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/>
          </a:p>
        </p:txBody>
      </p:sp>
      <p:sp>
        <p:nvSpPr>
          <p:cNvPr id="622" name="Google Shape;622;p41"/>
          <p:cNvSpPr txBox="1"/>
          <p:nvPr/>
        </p:nvSpPr>
        <p:spPr>
          <a:xfrm>
            <a:off x="2286000" y="2514600"/>
            <a:ext cx="11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Años</a:t>
            </a:r>
            <a:endParaRPr/>
          </a:p>
        </p:txBody>
      </p:sp>
      <p:sp>
        <p:nvSpPr>
          <p:cNvPr id="623" name="Google Shape;623;p41"/>
          <p:cNvSpPr txBox="1"/>
          <p:nvPr/>
        </p:nvSpPr>
        <p:spPr>
          <a:xfrm>
            <a:off x="3124200" y="2514600"/>
            <a:ext cx="11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Países</a:t>
            </a:r>
            <a:endParaRPr/>
          </a:p>
        </p:txBody>
      </p:sp>
      <p:sp>
        <p:nvSpPr>
          <p:cNvPr id="624" name="Google Shape;624;p41"/>
          <p:cNvSpPr txBox="1"/>
          <p:nvPr>
            <p:ph idx="5" type="subTitle"/>
          </p:nvPr>
        </p:nvSpPr>
        <p:spPr>
          <a:xfrm>
            <a:off x="4871950" y="1058400"/>
            <a:ext cx="26577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Correlaciones</a:t>
            </a:r>
            <a:endParaRPr/>
          </a:p>
        </p:txBody>
      </p:sp>
      <p:sp>
        <p:nvSpPr>
          <p:cNvPr id="625" name="Google Shape;625;p41"/>
          <p:cNvSpPr txBox="1"/>
          <p:nvPr>
            <p:ph idx="1" type="subTitle"/>
          </p:nvPr>
        </p:nvSpPr>
        <p:spPr>
          <a:xfrm>
            <a:off x="4871950" y="1492300"/>
            <a:ext cx="38328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Dataset con variables muy correlacionadas entre sí.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   </a:t>
            </a:r>
            <a:r>
              <a:rPr lang="en" sz="1900">
                <a:solidFill>
                  <a:srgbClr val="000000"/>
                </a:solidFill>
              </a:rPr>
              <a:t>→</a:t>
            </a:r>
            <a:r>
              <a:rPr lang="en">
                <a:solidFill>
                  <a:srgbClr val="000000"/>
                </a:solidFill>
              </a:rPr>
              <a:t> 41 correlaciones &gt; 75% (</a:t>
            </a:r>
            <a:r>
              <a:rPr b="1" lang="en">
                <a:solidFill>
                  <a:srgbClr val="000000"/>
                </a:solidFill>
              </a:rPr>
              <a:t>corr. fuerte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   </a:t>
            </a:r>
            <a:r>
              <a:rPr lang="en" sz="1900">
                <a:solidFill>
                  <a:srgbClr val="000000"/>
                </a:solidFill>
              </a:rPr>
              <a:t>→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 15 correlaciones &gt; 90%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626" name="Google Shape;626;p41"/>
          <p:cNvGrpSpPr/>
          <p:nvPr/>
        </p:nvGrpSpPr>
        <p:grpSpPr>
          <a:xfrm>
            <a:off x="5169923" y="3051718"/>
            <a:ext cx="2946150" cy="1646236"/>
            <a:chOff x="238125" y="1188750"/>
            <a:chExt cx="7140450" cy="3989908"/>
          </a:xfrm>
        </p:grpSpPr>
        <p:sp>
          <p:nvSpPr>
            <p:cNvPr id="627" name="Google Shape;627;p41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share_members_parliament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238125" y="3594658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life_expectancy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share_ministers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3871550" y="3594658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E</a:t>
              </a: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mployed_in_</a:t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education_health_</a:t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socialactivities</a:t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41"/>
          <p:cNvSpPr/>
          <p:nvPr/>
        </p:nvSpPr>
        <p:spPr>
          <a:xfrm>
            <a:off x="6262607" y="3637356"/>
            <a:ext cx="760773" cy="760773"/>
          </a:xfrm>
          <a:custGeom>
            <a:rect b="b" l="l" r="r" t="t"/>
            <a:pathLst>
              <a:path extrusionOk="0" h="73754" w="73754">
                <a:moveTo>
                  <a:pt x="36880" y="0"/>
                </a:moveTo>
                <a:cubicBezTo>
                  <a:pt x="36621" y="0"/>
                  <a:pt x="36362" y="6"/>
                  <a:pt x="36108" y="11"/>
                </a:cubicBezTo>
                <a:cubicBezTo>
                  <a:pt x="17253" y="397"/>
                  <a:pt x="1834" y="15011"/>
                  <a:pt x="154" y="33525"/>
                </a:cubicBezTo>
                <a:cubicBezTo>
                  <a:pt x="55" y="34627"/>
                  <a:pt x="0" y="35745"/>
                  <a:pt x="0" y="36874"/>
                </a:cubicBezTo>
                <a:cubicBezTo>
                  <a:pt x="0" y="38009"/>
                  <a:pt x="55" y="39122"/>
                  <a:pt x="154" y="40229"/>
                </a:cubicBezTo>
                <a:cubicBezTo>
                  <a:pt x="1834" y="58749"/>
                  <a:pt x="17253" y="73357"/>
                  <a:pt x="36108" y="73743"/>
                </a:cubicBezTo>
                <a:cubicBezTo>
                  <a:pt x="36362" y="73748"/>
                  <a:pt x="36621" y="73754"/>
                  <a:pt x="36880" y="73754"/>
                </a:cubicBezTo>
                <a:cubicBezTo>
                  <a:pt x="38312" y="73754"/>
                  <a:pt x="39744" y="73666"/>
                  <a:pt x="41165" y="73500"/>
                </a:cubicBezTo>
                <a:cubicBezTo>
                  <a:pt x="58391" y="71495"/>
                  <a:pt x="72030" y="57581"/>
                  <a:pt x="73600" y="40229"/>
                </a:cubicBezTo>
                <a:cubicBezTo>
                  <a:pt x="73699" y="39127"/>
                  <a:pt x="73754" y="38009"/>
                  <a:pt x="73754" y="36874"/>
                </a:cubicBezTo>
                <a:cubicBezTo>
                  <a:pt x="73754" y="35745"/>
                  <a:pt x="73699" y="34632"/>
                  <a:pt x="73600" y="33525"/>
                </a:cubicBezTo>
                <a:cubicBezTo>
                  <a:pt x="72024" y="16173"/>
                  <a:pt x="58391" y="2259"/>
                  <a:pt x="41165" y="254"/>
                </a:cubicBezTo>
                <a:cubicBezTo>
                  <a:pt x="39744" y="88"/>
                  <a:pt x="38312" y="0"/>
                  <a:pt x="36880" y="0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1"/>
          <p:cNvSpPr/>
          <p:nvPr/>
        </p:nvSpPr>
        <p:spPr>
          <a:xfrm>
            <a:off x="5936275" y="3714025"/>
            <a:ext cx="1438800" cy="3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1"/>
          <p:cNvSpPr txBox="1"/>
          <p:nvPr/>
        </p:nvSpPr>
        <p:spPr>
          <a:xfrm>
            <a:off x="6291613" y="3417250"/>
            <a:ext cx="72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94,75%</a:t>
            </a:r>
            <a:endParaRPr b="1"/>
          </a:p>
        </p:txBody>
      </p:sp>
      <p:sp>
        <p:nvSpPr>
          <p:cNvPr id="635" name="Google Shape;635;p41"/>
          <p:cNvSpPr txBox="1"/>
          <p:nvPr/>
        </p:nvSpPr>
        <p:spPr>
          <a:xfrm>
            <a:off x="6291613" y="4014625"/>
            <a:ext cx="72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75,71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 Power of Feminism by Slidesgo">
  <a:themeElements>
    <a:clrScheme name="Simple Light">
      <a:dk1>
        <a:srgbClr val="543864"/>
      </a:dk1>
      <a:lt1>
        <a:srgbClr val="FFFFFF"/>
      </a:lt1>
      <a:dk2>
        <a:srgbClr val="FFBD69"/>
      </a:dk2>
      <a:lt2>
        <a:srgbClr val="EEEEEE"/>
      </a:lt2>
      <a:accent1>
        <a:srgbClr val="FFBD69"/>
      </a:accent1>
      <a:accent2>
        <a:srgbClr val="543864"/>
      </a:accent2>
      <a:accent3>
        <a:srgbClr val="7A489B"/>
      </a:accent3>
      <a:accent4>
        <a:srgbClr val="432B50"/>
      </a:accent4>
      <a:accent5>
        <a:srgbClr val="B7B7B7"/>
      </a:accent5>
      <a:accent6>
        <a:srgbClr val="F4AB5D"/>
      </a:accent6>
      <a:hlink>
        <a:srgbClr val="5438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